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CH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 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CE7C9D-0B5C-4AE5-A42D-2B4E3C24C976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sz="2000" b="0" i="1" strike="noStrike" spc="-1" dirty="0">
                <a:solidFill>
                  <a:schemeClr val="bg1">
                    <a:lumMod val="50000"/>
                  </a:schemeClr>
                </a:solidFill>
                <a:latin typeface="Arial"/>
              </a:rPr>
              <a:t>Möglich hier wäre Kommentar, Mo</a:t>
            </a:r>
          </a:p>
        </p:txBody>
      </p:sp>
      <p:sp>
        <p:nvSpPr>
          <p:cNvPr id="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790EB23-BBF4-496D-BD5D-007C2708617D}" type="slidenum">
              <a:rPr lang="de-DE" sz="1200" b="0" strike="noStrike" spc="-1"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280E7F1-7C14-4448-8546-E199723E5B87}" type="slidenum">
              <a:rPr lang="de-DE" sz="1200" b="0" strike="noStrike" spc="-1">
                <a:latin typeface="Times New Roman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F3C8ECD-9700-405A-AEEC-6A95AB7C1374}" type="slidenum">
              <a:rPr lang="de-DE" sz="1200" b="0" strike="noStrike" spc="-1">
                <a:latin typeface="Times New Roman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698CB15-E43F-48F5-892E-47434ADB8AA6}" type="slidenum">
              <a:rPr lang="de-DE" sz="1200" b="0" strike="noStrike" spc="-1">
                <a:latin typeface="Times New Roman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83FB2D8-4F97-47F9-A509-C860A8EF871E}" type="slidenum">
              <a:rPr lang="de-DE" sz="1200" b="0" strike="noStrike" spc="-1">
                <a:latin typeface="Times New Roman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7153D09-63A9-4441-BAC8-8122E7ACDCD3}" type="slidenum">
              <a:rPr lang="de-DE" sz="1200" b="0" strike="noStrike" spc="-1">
                <a:latin typeface="Times New Roman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B4DA249-F401-4C8E-93CE-0A69374B2195}" type="slidenum">
              <a:rPr lang="de-DE" sz="1200" b="0" strike="noStrike" spc="-1">
                <a:latin typeface="Times New Roman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6000" indent="-216000"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D4D0F44-1827-4E66-922C-883D7273D9C1}" type="slidenum">
              <a:rPr lang="de-DE" sz="1200" b="0" strike="noStrike" spc="-1">
                <a:latin typeface="Times New Roman"/>
              </a:rPr>
              <a:t>8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" indent="0">
              <a:lnSpc>
                <a:spcPct val="100000"/>
              </a:lnSpc>
              <a:buClr>
                <a:srgbClr val="000000"/>
              </a:buClr>
              <a:buFont typeface="Arial"/>
              <a:buNone/>
            </a:pPr>
            <a:endParaRPr lang="de-DE" sz="2000" b="0" strike="noStrike" spc="-1" dirty="0"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F4B1262-FF08-43BF-8145-FD453420CAA0}" type="slidenum">
              <a:rPr lang="de-DE" sz="1200" b="0" strike="noStrike" spc="-1">
                <a:latin typeface="Times New Roman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CH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H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5;p18"/>
          <p:cNvPicPr/>
          <p:nvPr/>
        </p:nvPicPr>
        <p:blipFill>
          <a:blip r:embed="rId14"/>
          <a:srcRect t="40800" b="20945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ln>
            <a:noFill/>
          </a:ln>
        </p:spPr>
      </p:pic>
      <p:pic>
        <p:nvPicPr>
          <p:cNvPr id="9" name="Picture 11"/>
          <p:cNvPicPr/>
          <p:nvPr/>
        </p:nvPicPr>
        <p:blipFill>
          <a:blip r:embed="rId15"/>
          <a:srcRect l="9934" t="24732" r="10457" b="32564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ln>
            <a:noFill/>
          </a:ln>
        </p:spPr>
      </p:pic>
      <p:pic>
        <p:nvPicPr>
          <p:cNvPr id="2" name="Google Shape;87;p18"/>
          <p:cNvPicPr/>
          <p:nvPr/>
        </p:nvPicPr>
        <p:blipFill>
          <a:blip r:embed="rId16"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Click to 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H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Arial"/>
              </a:rPr>
              <a:t>14.10.2020</a:t>
            </a:r>
            <a:endParaRPr lang="de-DE" sz="12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Arial"/>
              </a:rPr>
              <a:t>Generalversammlung HS 2020</a:t>
            </a:r>
            <a:endParaRPr lang="de-DE" sz="1200" b="0" strike="noStrike" spc="-1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2B4672-45E0-4F5E-AA8F-B8D2125BBB68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de-CH" sz="2800" b="0" strike="noStrike" spc="-1" dirty="0">
                <a:solidFill>
                  <a:srgbClr val="000000"/>
                </a:solidFill>
                <a:latin typeface="Arial"/>
              </a:rPr>
              <a:t>Nicolas Dobler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838080" y="2384999"/>
            <a:ext cx="10515240" cy="2325223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533520" indent="-533160" algn="ctr">
              <a:lnSpc>
                <a:spcPct val="90000"/>
              </a:lnSpc>
            </a:pPr>
            <a:r>
              <a:rPr lang="de-CH" sz="4400" b="1" strike="noStrike" spc="-1" dirty="0" err="1">
                <a:solidFill>
                  <a:srgbClr val="000000"/>
                </a:solidFill>
                <a:latin typeface="Arial"/>
              </a:rPr>
              <a:t>Discovering</a:t>
            </a:r>
            <a:r>
              <a:rPr lang="de-CH" sz="4400" b="1" strike="noStrike" spc="-1" dirty="0">
                <a:solidFill>
                  <a:srgbClr val="000000"/>
                </a:solidFill>
                <a:latin typeface="Arial"/>
              </a:rPr>
              <a:t> Management (</a:t>
            </a:r>
            <a:r>
              <a:rPr lang="de-CH" sz="4400" b="1" strike="noStrike" spc="-1" dirty="0" err="1">
                <a:solidFill>
                  <a:srgbClr val="000000"/>
                </a:solidFill>
                <a:latin typeface="Arial"/>
              </a:rPr>
              <a:t>DiscoMan</a:t>
            </a:r>
            <a:r>
              <a:rPr lang="de-CH" sz="4400" b="1" strike="noStrike" spc="-1" dirty="0">
                <a:solidFill>
                  <a:srgbClr val="000000"/>
                </a:solidFill>
                <a:latin typeface="Arial"/>
              </a:rPr>
              <a:t>🕺)</a:t>
            </a:r>
            <a:endParaRPr lang="en-CH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E4AD990-3EB2-4E21-90CA-60F6F264FF47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838080" y="315144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 lnSpcReduction="10000"/>
          </a:bodyPr>
          <a:lstStyle/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Allgemein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Arbeitsaufwand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Unterlagen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Inhalte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Prüfung</a:t>
            </a: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en-CH" sz="2800" b="0" strike="noStrike" spc="-1">
                <a:solidFill>
                  <a:srgbClr val="000000"/>
                </a:solidFill>
                <a:latin typeface="Arial"/>
              </a:rPr>
              <a:t>Bewertung und Kommentare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Agenda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5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E8E45C3-0769-4F70-9CE2-0979D67A22E2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spc="-1" dirty="0">
                <a:solidFill>
                  <a:srgbClr val="000000"/>
                </a:solidFill>
                <a:latin typeface="Arial"/>
              </a:rPr>
              <a:t>Motivation: Pflichtfach (aber eher </a:t>
            </a:r>
            <a:r>
              <a:rPr lang="de-DE" sz="2800" spc="-1" dirty="0" err="1">
                <a:solidFill>
                  <a:srgbClr val="000000"/>
                </a:solidFill>
                <a:latin typeface="Arial"/>
              </a:rPr>
              <a:t>low</a:t>
            </a:r>
            <a:r>
              <a:rPr lang="de-DE" sz="28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2800" spc="-1" dirty="0" err="1">
                <a:solidFill>
                  <a:srgbClr val="000000"/>
                </a:solidFill>
                <a:latin typeface="Arial"/>
              </a:rPr>
              <a:t>effort</a:t>
            </a:r>
            <a:r>
              <a:rPr lang="de-DE" sz="28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Professor/Dozierende</a:t>
            </a:r>
            <a:r>
              <a:rPr lang="de-CH" sz="2800" b="0" strike="noStrike" spc="-1" dirty="0">
                <a:solidFill>
                  <a:srgbClr val="000000"/>
                </a:solidFill>
                <a:latin typeface="Arial"/>
              </a:rPr>
              <a:t>: Viele verschiedene die alles mögliche vorstellen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Format der Vorlesung:</a:t>
            </a:r>
            <a:r>
              <a:rPr lang="de-CH" sz="2800" b="0" strike="noStrike" spc="-1" dirty="0">
                <a:solidFill>
                  <a:srgbClr val="000000"/>
                </a:solidFill>
                <a:latin typeface="Arial"/>
              </a:rPr>
              <a:t> Bei mir wars halt über Zoom aber ansonsten PP </a:t>
            </a:r>
            <a:r>
              <a:rPr lang="de-CH" sz="2800" b="0" strike="noStrike" spc="-1" dirty="0" err="1">
                <a:solidFill>
                  <a:srgbClr val="000000"/>
                </a:solidFill>
                <a:latin typeface="Arial"/>
              </a:rPr>
              <a:t>präsentationen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1. Allgemein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848354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28D90DF-E953-431A-9009-C9C9FAF3959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spc="-1" dirty="0">
                <a:solidFill>
                  <a:srgbClr val="000000"/>
                </a:solidFill>
                <a:latin typeface="Arial"/>
              </a:rPr>
              <a:t>Corporate </a:t>
            </a:r>
            <a:r>
              <a:rPr lang="de-CH" sz="2800" spc="-1" dirty="0" err="1">
                <a:solidFill>
                  <a:srgbClr val="000000"/>
                </a:solidFill>
                <a:latin typeface="Arial"/>
              </a:rPr>
              <a:t>Sustainablity</a:t>
            </a:r>
            <a:r>
              <a:rPr lang="de-CH" sz="2800" spc="-1" dirty="0">
                <a:solidFill>
                  <a:srgbClr val="000000"/>
                </a:solidFill>
                <a:latin typeface="Arial"/>
              </a:rPr>
              <a:t>, HR Management, AI/ML Management, Technology &amp; Innovation Management, </a:t>
            </a:r>
            <a:r>
              <a:rPr lang="de-CH" sz="2800" spc="-1" dirty="0" err="1">
                <a:solidFill>
                  <a:srgbClr val="000000"/>
                </a:solidFill>
                <a:latin typeface="Arial"/>
              </a:rPr>
              <a:t>Enterpreneurship</a:t>
            </a:r>
            <a:r>
              <a:rPr lang="de-CH" sz="28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de-CH" sz="2800" spc="-1" dirty="0" err="1">
                <a:solidFill>
                  <a:srgbClr val="000000"/>
                </a:solidFill>
                <a:latin typeface="Arial"/>
              </a:rPr>
              <a:t>Production</a:t>
            </a:r>
            <a:r>
              <a:rPr lang="de-CH" sz="2800" spc="-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de-CH" sz="2800" spc="-1" dirty="0" err="1">
                <a:solidFill>
                  <a:srgbClr val="000000"/>
                </a:solidFill>
                <a:latin typeface="Arial"/>
              </a:rPr>
              <a:t>Operations</a:t>
            </a:r>
            <a:r>
              <a:rPr lang="de-CH" sz="2800" spc="-1" dirty="0">
                <a:solidFill>
                  <a:srgbClr val="000000"/>
                </a:solidFill>
                <a:latin typeface="Arial"/>
              </a:rPr>
              <a:t> Management.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spc="-1" dirty="0">
                <a:solidFill>
                  <a:srgbClr val="000000"/>
                </a:solidFill>
                <a:latin typeface="Arial"/>
              </a:rPr>
              <a:t>Ich persönlich empfand die Corporate </a:t>
            </a:r>
            <a:r>
              <a:rPr lang="de-CH" sz="2800" spc="-1" dirty="0" err="1">
                <a:solidFill>
                  <a:srgbClr val="000000"/>
                </a:solidFill>
                <a:latin typeface="Arial"/>
              </a:rPr>
              <a:t>Sustainablity</a:t>
            </a:r>
            <a:r>
              <a:rPr lang="de-CH" sz="2800" spc="-1" dirty="0">
                <a:solidFill>
                  <a:srgbClr val="000000"/>
                </a:solidFill>
                <a:latin typeface="Arial"/>
              </a:rPr>
              <a:t> Vorlesung spannend. Ansonsten gibt es einen allgemeinen Überblick über alles.</a:t>
            </a:r>
            <a:endParaRPr lang="en-CH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4. Inhalte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6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509F7A5-DC7A-478E-A73F-310310BD5C4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H" sz="2800" b="0" strike="noStrike" spc="-1" dirty="0">
                <a:solidFill>
                  <a:srgbClr val="000000"/>
                </a:solidFill>
                <a:latin typeface="Arial"/>
              </a:rPr>
              <a:t>Wochenstunden 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2h?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Keine Serien, das aufwendigste sind 3 Fallstudien aber die sind ziemlich 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common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sense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In der Lernphase ist der Aufwand extrem gering 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max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2 Tage.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2. Arbeitsaufwand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7459A3F-3080-4681-A5FA-D33D87CFC275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i="1" spc="-1" dirty="0" err="1">
                <a:solidFill>
                  <a:srgbClr val="808080"/>
                </a:solidFill>
                <a:latin typeface="Arial"/>
              </a:rPr>
              <a:t>Slides</a:t>
            </a:r>
            <a:r>
              <a:rPr lang="de-CH" sz="2800" i="1" spc="-1" dirty="0">
                <a:solidFill>
                  <a:srgbClr val="808080"/>
                </a:solidFill>
                <a:latin typeface="Arial"/>
              </a:rPr>
              <a:t> werden zur Verfügung gestellt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Slides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reichen meistens aus um den VL Inhalt zu verstehen, aber abhängig vom Dozenten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3. Unterlagen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7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0E9D425-0D43-490D-BEC9-D1D5D30BA702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Schriftliche MC Prüfung, sehr entspannt, kein Zeitdruck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Prüfer: Dozent + 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Assistenten/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PhD’s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Schwere der Prüfung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: Einfach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Vorbereitbarkeit der Prüfung: 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Alte Prüfungen auf der VCS Seite</a:t>
            </a: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passende 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- </a:t>
            </a: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wie random ist die Prüfung?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Paar 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random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fragen der Rest ist eher 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standard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4. Prüfung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3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4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96DB3D4-356E-4B3A-83F5-ECFE86918103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Empfehlenswert? Richtige Wahl? Warum?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Lerneffekt?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Empfehlenswert um Einblicke in den MTEC </a:t>
            </a:r>
            <a:r>
              <a:rPr lang="de-CH" sz="2800" b="0" i="1" strike="noStrike" spc="-1" dirty="0" err="1">
                <a:solidFill>
                  <a:srgbClr val="808080"/>
                </a:solidFill>
                <a:latin typeface="Arial"/>
              </a:rPr>
              <a:t>master</a:t>
            </a:r>
            <a:r>
              <a:rPr lang="de-CH" sz="2800" b="0" i="1" strike="noStrike" spc="-1" dirty="0">
                <a:solidFill>
                  <a:srgbClr val="808080"/>
                </a:solidFill>
                <a:latin typeface="Arial"/>
              </a:rPr>
              <a:t> zu bekommen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Font typeface="Arial"/>
              <a:buChar char="•"/>
            </a:pPr>
            <a:r>
              <a:rPr lang="en-CH" sz="2800" b="0" i="1" strike="noStrike" spc="-1" dirty="0">
                <a:solidFill>
                  <a:srgbClr val="808080"/>
                </a:solidFill>
                <a:latin typeface="Arial"/>
              </a:rPr>
              <a:t>Allgemeine Kommentare dazu?</a:t>
            </a:r>
            <a:endParaRPr lang="en-CH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marL="533520" indent="-533160">
              <a:lnSpc>
                <a:spcPct val="90000"/>
              </a:lnSpc>
            </a:pPr>
            <a:r>
              <a:rPr lang="en-CH" sz="3600" b="1" strike="noStrike" spc="-1">
                <a:solidFill>
                  <a:srgbClr val="000000"/>
                </a:solidFill>
                <a:latin typeface="Arial"/>
              </a:rPr>
              <a:t>6. Bewertung</a:t>
            </a:r>
            <a:endParaRPr lang="en-CH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89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99C139A-AB7D-4D57-94CD-5283E8F9A2D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8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CH" sz="4400" b="1" strike="noStrike" spc="-1">
                <a:solidFill>
                  <a:srgbClr val="000000"/>
                </a:solidFill>
                <a:latin typeface="Arial"/>
              </a:rPr>
              <a:t>Fragen?</a:t>
            </a:r>
            <a:endParaRPr lang="en-CH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16.12.2021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200" b="0" strike="noStrike" spc="-1" dirty="0">
                <a:solidFill>
                  <a:srgbClr val="8B8B8B"/>
                </a:solidFill>
                <a:latin typeface="Arial"/>
              </a:rPr>
              <a:t>Wahlfachinfoevent HS 2021</a:t>
            </a:r>
            <a:endParaRPr lang="de-DE" sz="1200" b="0" strike="noStrike" spc="-1" dirty="0">
              <a:latin typeface="Times New Roman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C6A4562-0C1B-440B-9CB2-9F520B39658D}" type="slidenum">
              <a:rPr lang="de-DE" sz="1200" b="0" strike="noStrike" spc="-1">
                <a:solidFill>
                  <a:srgbClr val="8B8B8B"/>
                </a:solidFill>
                <a:latin typeface="Arial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Breitbild</PresentationFormat>
  <Paragraphs>71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Christian Schellhaas</dc:creator>
  <dc:description/>
  <cp:lastModifiedBy>Nicolas Dobler</cp:lastModifiedBy>
  <cp:revision>224</cp:revision>
  <dcterms:created xsi:type="dcterms:W3CDTF">2020-03-08T20:12:22Z</dcterms:created>
  <dcterms:modified xsi:type="dcterms:W3CDTF">2021-12-12T16:31:18Z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