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DjfiNpFlmxXVVSv3CjC7oqQArG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6000" y="812520"/>
            <a:ext cx="7127280" cy="400896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6000" y="5078520"/>
            <a:ext cx="6047640" cy="481104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5" name="Google Shape;5;n"/>
          <p:cNvSpPr txBox="1">
            <a:spLocks noGrp="1"/>
          </p:cNvSpPr>
          <p:nvPr>
            <p:ph type="hdr" idx="3"/>
          </p:nvPr>
        </p:nvSpPr>
        <p:spPr>
          <a:xfrm>
            <a:off x="0" y="0"/>
            <a:ext cx="3280680" cy="53424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 name="Google Shape;6;n"/>
          <p:cNvSpPr txBox="1">
            <a:spLocks noGrp="1"/>
          </p:cNvSpPr>
          <p:nvPr>
            <p:ph type="dt" idx="10"/>
          </p:nvPr>
        </p:nvSpPr>
        <p:spPr>
          <a:xfrm>
            <a:off x="4278960" y="0"/>
            <a:ext cx="3280680" cy="53424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0157400"/>
            <a:ext cx="3280680" cy="53424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chemeClr val="dk1"/>
                </a:solidFill>
                <a:latin typeface="Times New Roman"/>
                <a:ea typeface="Times New Roman"/>
                <a:cs typeface="Times New Roman"/>
                <a:sym typeface="Times New Roman"/>
              </a:rPr>
              <a:t>‹#›</a:t>
            </a:fld>
            <a:endParaRPr sz="14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8" name="Google Shape;68;p1: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en-GB" sz="2000" b="0" i="1" strike="noStrike">
                <a:solidFill>
                  <a:srgbClr val="7F7F7F"/>
                </a:solidFill>
                <a:latin typeface="Arial"/>
                <a:ea typeface="Arial"/>
                <a:cs typeface="Arial"/>
                <a:sym typeface="Arial"/>
              </a:rPr>
              <a:t>Möglich hier wäre Kommentar, Mo</a:t>
            </a:r>
            <a:endParaRPr/>
          </a:p>
        </p:txBody>
      </p:sp>
      <p:sp>
        <p:nvSpPr>
          <p:cNvPr id="69" name="Google Shape;69;p1: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p3: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216000" lvl="0" indent="-216000" algn="l" rtl="0">
              <a:lnSpc>
                <a:spcPct val="100000"/>
              </a:lnSpc>
              <a:spcBef>
                <a:spcPts val="0"/>
              </a:spcBef>
              <a:spcAft>
                <a:spcPts val="0"/>
              </a:spcAft>
              <a:buSzPts val="1400"/>
              <a:buNone/>
            </a:pPr>
            <a:endParaRPr sz="2000" b="0" strike="noStrike">
              <a:latin typeface="Arial"/>
              <a:ea typeface="Arial"/>
              <a:cs typeface="Arial"/>
              <a:sym typeface="Arial"/>
            </a:endParaRPr>
          </a:p>
        </p:txBody>
      </p:sp>
      <p:sp>
        <p:nvSpPr>
          <p:cNvPr id="79" name="Google Shape;79;p3: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2</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8" name="Google Shape;88;p4: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216000" lvl="0" indent="-216000" algn="l" rtl="0">
              <a:lnSpc>
                <a:spcPct val="100000"/>
              </a:lnSpc>
              <a:spcBef>
                <a:spcPts val="0"/>
              </a:spcBef>
              <a:spcAft>
                <a:spcPts val="0"/>
              </a:spcAft>
              <a:buSzPts val="1400"/>
              <a:buNone/>
            </a:pPr>
            <a:endParaRPr sz="2000" b="0" strike="noStrike">
              <a:latin typeface="Arial"/>
              <a:ea typeface="Arial"/>
              <a:cs typeface="Arial"/>
              <a:sym typeface="Arial"/>
            </a:endParaRPr>
          </a:p>
        </p:txBody>
      </p:sp>
      <p:sp>
        <p:nvSpPr>
          <p:cNvPr id="89" name="Google Shape;89;p4: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3</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5: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216000" lvl="0" indent="-216000" algn="l" rtl="0">
              <a:lnSpc>
                <a:spcPct val="100000"/>
              </a:lnSpc>
              <a:spcBef>
                <a:spcPts val="0"/>
              </a:spcBef>
              <a:spcAft>
                <a:spcPts val="0"/>
              </a:spcAft>
              <a:buSzPts val="1400"/>
              <a:buNone/>
            </a:pPr>
            <a:endParaRPr sz="2000" b="0" strike="noStrike">
              <a:latin typeface="Arial"/>
              <a:ea typeface="Arial"/>
              <a:cs typeface="Arial"/>
              <a:sym typeface="Arial"/>
            </a:endParaRPr>
          </a:p>
        </p:txBody>
      </p:sp>
      <p:sp>
        <p:nvSpPr>
          <p:cNvPr id="99" name="Google Shape;99;p5: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4</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8" name="Google Shape;108;p7: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216000" lvl="0" indent="-216000" algn="l" rtl="0">
              <a:lnSpc>
                <a:spcPct val="100000"/>
              </a:lnSpc>
              <a:spcBef>
                <a:spcPts val="0"/>
              </a:spcBef>
              <a:spcAft>
                <a:spcPts val="0"/>
              </a:spcAft>
              <a:buSzPts val="1400"/>
              <a:buNone/>
            </a:pPr>
            <a:endParaRPr sz="2000" b="0" strike="noStrike">
              <a:latin typeface="Arial"/>
              <a:ea typeface="Arial"/>
              <a:cs typeface="Arial"/>
              <a:sym typeface="Arial"/>
            </a:endParaRPr>
          </a:p>
        </p:txBody>
      </p:sp>
      <p:sp>
        <p:nvSpPr>
          <p:cNvPr id="109" name="Google Shape;109;p7: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5</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8" name="Google Shape;118;p8: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216000" lvl="0" indent="-216000" algn="l" rtl="0">
              <a:lnSpc>
                <a:spcPct val="100000"/>
              </a:lnSpc>
              <a:spcBef>
                <a:spcPts val="0"/>
              </a:spcBef>
              <a:spcAft>
                <a:spcPts val="0"/>
              </a:spcAft>
              <a:buSzPts val="1400"/>
              <a:buNone/>
            </a:pPr>
            <a:endParaRPr sz="2000" b="0" strike="noStrike">
              <a:latin typeface="Arial"/>
              <a:ea typeface="Arial"/>
              <a:cs typeface="Arial"/>
              <a:sym typeface="Arial"/>
            </a:endParaRPr>
          </a:p>
        </p:txBody>
      </p:sp>
      <p:sp>
        <p:nvSpPr>
          <p:cNvPr id="119" name="Google Shape;119;p8: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6</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p11: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360" lvl="0" indent="0" algn="l" rtl="0">
              <a:lnSpc>
                <a:spcPct val="100000"/>
              </a:lnSpc>
              <a:spcBef>
                <a:spcPts val="0"/>
              </a:spcBef>
              <a:spcAft>
                <a:spcPts val="0"/>
              </a:spcAft>
              <a:buClr>
                <a:srgbClr val="000000"/>
              </a:buClr>
              <a:buSzPts val="2000"/>
              <a:buFont typeface="Arial"/>
              <a:buNone/>
            </a:pPr>
            <a:endParaRPr sz="2000" b="0" strike="noStrike">
              <a:latin typeface="Arial"/>
              <a:ea typeface="Arial"/>
              <a:cs typeface="Arial"/>
              <a:sym typeface="Arial"/>
            </a:endParaRPr>
          </a:p>
        </p:txBody>
      </p:sp>
      <p:sp>
        <p:nvSpPr>
          <p:cNvPr id="129" name="Google Shape;129;p11:notes"/>
          <p:cNvSpPr txBox="1"/>
          <p:nvPr/>
        </p:nvSpPr>
        <p:spPr>
          <a:xfrm>
            <a:off x="3884760" y="8685360"/>
            <a:ext cx="2971440" cy="45828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7</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8"/>
        <p:cNvGrpSpPr/>
        <p:nvPr/>
      </p:nvGrpSpPr>
      <p:grpSpPr>
        <a:xfrm>
          <a:off x="0" y="0"/>
          <a:ext cx="0" cy="0"/>
          <a:chOff x="0" y="0"/>
          <a:chExt cx="0" cy="0"/>
        </a:xfrm>
      </p:grpSpPr>
      <p:sp>
        <p:nvSpPr>
          <p:cNvPr id="49" name="Google Shape;49;p22"/>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2"/>
          <p:cNvSpPr txBox="1">
            <a:spLocks noGrp="1"/>
          </p:cNvSpPr>
          <p:nvPr>
            <p:ph type="body" idx="1"/>
          </p:nvPr>
        </p:nvSpPr>
        <p:spPr>
          <a:xfrm>
            <a:off x="838080" y="3333600"/>
            <a:ext cx="1051524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2"/>
          <p:cNvSpPr txBox="1">
            <a:spLocks noGrp="1"/>
          </p:cNvSpPr>
          <p:nvPr>
            <p:ph type="body" idx="2"/>
          </p:nvPr>
        </p:nvSpPr>
        <p:spPr>
          <a:xfrm>
            <a:off x="838080" y="4818960"/>
            <a:ext cx="1051524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52"/>
        <p:cNvGrpSpPr/>
        <p:nvPr/>
      </p:nvGrpSpPr>
      <p:grpSpPr>
        <a:xfrm>
          <a:off x="0" y="0"/>
          <a:ext cx="0" cy="0"/>
          <a:chOff x="0" y="0"/>
          <a:chExt cx="0" cy="0"/>
        </a:xfrm>
      </p:grpSpPr>
      <p:sp>
        <p:nvSpPr>
          <p:cNvPr id="53" name="Google Shape;53;p23"/>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3"/>
          <p:cNvSpPr txBox="1">
            <a:spLocks noGrp="1"/>
          </p:cNvSpPr>
          <p:nvPr>
            <p:ph type="body" idx="1"/>
          </p:nvPr>
        </p:nvSpPr>
        <p:spPr>
          <a:xfrm>
            <a:off x="838080" y="333360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3"/>
          <p:cNvSpPr txBox="1">
            <a:spLocks noGrp="1"/>
          </p:cNvSpPr>
          <p:nvPr>
            <p:ph type="body" idx="2"/>
          </p:nvPr>
        </p:nvSpPr>
        <p:spPr>
          <a:xfrm>
            <a:off x="6226200" y="333360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23"/>
          <p:cNvSpPr txBox="1">
            <a:spLocks noGrp="1"/>
          </p:cNvSpPr>
          <p:nvPr>
            <p:ph type="body" idx="3"/>
          </p:nvPr>
        </p:nvSpPr>
        <p:spPr>
          <a:xfrm>
            <a:off x="838080" y="481896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23"/>
          <p:cNvSpPr txBox="1">
            <a:spLocks noGrp="1"/>
          </p:cNvSpPr>
          <p:nvPr>
            <p:ph type="body" idx="4"/>
          </p:nvPr>
        </p:nvSpPr>
        <p:spPr>
          <a:xfrm>
            <a:off x="6226200" y="481896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838080" y="3333600"/>
            <a:ext cx="338580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24"/>
          <p:cNvSpPr txBox="1">
            <a:spLocks noGrp="1"/>
          </p:cNvSpPr>
          <p:nvPr>
            <p:ph type="body" idx="2"/>
          </p:nvPr>
        </p:nvSpPr>
        <p:spPr>
          <a:xfrm>
            <a:off x="4393440" y="3333600"/>
            <a:ext cx="338580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4"/>
          <p:cNvSpPr txBox="1">
            <a:spLocks noGrp="1"/>
          </p:cNvSpPr>
          <p:nvPr>
            <p:ph type="body" idx="3"/>
          </p:nvPr>
        </p:nvSpPr>
        <p:spPr>
          <a:xfrm>
            <a:off x="7949160" y="3333600"/>
            <a:ext cx="338580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24"/>
          <p:cNvSpPr txBox="1">
            <a:spLocks noGrp="1"/>
          </p:cNvSpPr>
          <p:nvPr>
            <p:ph type="body" idx="4"/>
          </p:nvPr>
        </p:nvSpPr>
        <p:spPr>
          <a:xfrm>
            <a:off x="838080" y="4818960"/>
            <a:ext cx="338580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4"/>
          <p:cNvSpPr txBox="1">
            <a:spLocks noGrp="1"/>
          </p:cNvSpPr>
          <p:nvPr>
            <p:ph type="body" idx="5"/>
          </p:nvPr>
        </p:nvSpPr>
        <p:spPr>
          <a:xfrm>
            <a:off x="4393440" y="4818960"/>
            <a:ext cx="338580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24"/>
          <p:cNvSpPr txBox="1">
            <a:spLocks noGrp="1"/>
          </p:cNvSpPr>
          <p:nvPr>
            <p:ph type="body" idx="6"/>
          </p:nvPr>
        </p:nvSpPr>
        <p:spPr>
          <a:xfrm>
            <a:off x="7949160" y="4818960"/>
            <a:ext cx="338580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9"/>
        <p:cNvGrpSpPr/>
        <p:nvPr/>
      </p:nvGrpSpPr>
      <p:grpSpPr>
        <a:xfrm>
          <a:off x="0" y="0"/>
          <a:ext cx="0" cy="0"/>
          <a:chOff x="0" y="0"/>
          <a:chExt cx="0" cy="0"/>
        </a:xfrm>
      </p:grpSpPr>
      <p:sp>
        <p:nvSpPr>
          <p:cNvPr id="20" name="Google Shape;20;p14"/>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4"/>
          <p:cNvSpPr txBox="1">
            <a:spLocks noGrp="1"/>
          </p:cNvSpPr>
          <p:nvPr>
            <p:ph type="subTitle" idx="1"/>
          </p:nvPr>
        </p:nvSpPr>
        <p:spPr>
          <a:xfrm>
            <a:off x="838080" y="3333600"/>
            <a:ext cx="10515240" cy="2843640"/>
          </a:xfrm>
          <a:prstGeom prst="rect">
            <a:avLst/>
          </a:prstGeom>
          <a:noFill/>
          <a:ln>
            <a:noFill/>
          </a:ln>
        </p:spPr>
        <p:txBody>
          <a:bodyPr spcFirstLastPara="1" wrap="square" lIns="0" tIns="0" rIns="0" bIns="0" anchor="ctr" anchorCtr="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22"/>
        <p:cNvGrpSpPr/>
        <p:nvPr/>
      </p:nvGrpSpPr>
      <p:grpSpPr>
        <a:xfrm>
          <a:off x="0" y="0"/>
          <a:ext cx="0" cy="0"/>
          <a:chOff x="0" y="0"/>
          <a:chExt cx="0" cy="0"/>
        </a:xfrm>
      </p:grpSpPr>
      <p:sp>
        <p:nvSpPr>
          <p:cNvPr id="23" name="Google Shape;23;p15"/>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5"/>
          <p:cNvSpPr txBox="1">
            <a:spLocks noGrp="1"/>
          </p:cNvSpPr>
          <p:nvPr>
            <p:ph type="body" idx="1"/>
          </p:nvPr>
        </p:nvSpPr>
        <p:spPr>
          <a:xfrm>
            <a:off x="838080" y="3333600"/>
            <a:ext cx="10515240" cy="28436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838080" y="3333600"/>
            <a:ext cx="5131080" cy="28436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6"/>
          <p:cNvSpPr txBox="1">
            <a:spLocks noGrp="1"/>
          </p:cNvSpPr>
          <p:nvPr>
            <p:ph type="body" idx="2"/>
          </p:nvPr>
        </p:nvSpPr>
        <p:spPr>
          <a:xfrm>
            <a:off x="6226200" y="3333600"/>
            <a:ext cx="5131080" cy="28436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31"/>
        <p:cNvGrpSpPr/>
        <p:nvPr/>
      </p:nvGrpSpPr>
      <p:grpSpPr>
        <a:xfrm>
          <a:off x="0" y="0"/>
          <a:ext cx="0" cy="0"/>
          <a:chOff x="0" y="0"/>
          <a:chExt cx="0" cy="0"/>
        </a:xfrm>
      </p:grpSpPr>
      <p:sp>
        <p:nvSpPr>
          <p:cNvPr id="32" name="Google Shape;32;p18"/>
          <p:cNvSpPr txBox="1">
            <a:spLocks noGrp="1"/>
          </p:cNvSpPr>
          <p:nvPr>
            <p:ph type="subTitle" idx="1"/>
          </p:nvPr>
        </p:nvSpPr>
        <p:spPr>
          <a:xfrm>
            <a:off x="838080" y="2006640"/>
            <a:ext cx="10515240" cy="5306400"/>
          </a:xfrm>
          <a:prstGeom prst="rect">
            <a:avLst/>
          </a:prstGeom>
          <a:noFill/>
          <a:ln>
            <a:noFill/>
          </a:ln>
        </p:spPr>
        <p:txBody>
          <a:bodyPr spcFirstLastPara="1" wrap="square" lIns="0" tIns="0" rIns="0" bIns="0" anchor="ctr" anchorCtr="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33"/>
        <p:cNvGrpSpPr/>
        <p:nvPr/>
      </p:nvGrpSpPr>
      <p:grpSpPr>
        <a:xfrm>
          <a:off x="0" y="0"/>
          <a:ext cx="0" cy="0"/>
          <a:chOff x="0" y="0"/>
          <a:chExt cx="0" cy="0"/>
        </a:xfrm>
      </p:grpSpPr>
      <p:sp>
        <p:nvSpPr>
          <p:cNvPr id="34" name="Google Shape;34;p19"/>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9"/>
          <p:cNvSpPr txBox="1">
            <a:spLocks noGrp="1"/>
          </p:cNvSpPr>
          <p:nvPr>
            <p:ph type="body" idx="1"/>
          </p:nvPr>
        </p:nvSpPr>
        <p:spPr>
          <a:xfrm>
            <a:off x="838080" y="333360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9"/>
          <p:cNvSpPr txBox="1">
            <a:spLocks noGrp="1"/>
          </p:cNvSpPr>
          <p:nvPr>
            <p:ph type="body" idx="2"/>
          </p:nvPr>
        </p:nvSpPr>
        <p:spPr>
          <a:xfrm>
            <a:off x="6226200" y="3333600"/>
            <a:ext cx="5131080" cy="28436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9"/>
          <p:cNvSpPr txBox="1">
            <a:spLocks noGrp="1"/>
          </p:cNvSpPr>
          <p:nvPr>
            <p:ph type="body" idx="3"/>
          </p:nvPr>
        </p:nvSpPr>
        <p:spPr>
          <a:xfrm>
            <a:off x="838080" y="481896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8"/>
        <p:cNvGrpSpPr/>
        <p:nvPr/>
      </p:nvGrpSpPr>
      <p:grpSpPr>
        <a:xfrm>
          <a:off x="0" y="0"/>
          <a:ext cx="0" cy="0"/>
          <a:chOff x="0" y="0"/>
          <a:chExt cx="0" cy="0"/>
        </a:xfrm>
      </p:grpSpPr>
      <p:sp>
        <p:nvSpPr>
          <p:cNvPr id="39" name="Google Shape;39;p20"/>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0"/>
          <p:cNvSpPr txBox="1">
            <a:spLocks noGrp="1"/>
          </p:cNvSpPr>
          <p:nvPr>
            <p:ph type="body" idx="1"/>
          </p:nvPr>
        </p:nvSpPr>
        <p:spPr>
          <a:xfrm>
            <a:off x="838080" y="3333600"/>
            <a:ext cx="5131080" cy="284364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0"/>
          <p:cNvSpPr txBox="1">
            <a:spLocks noGrp="1"/>
          </p:cNvSpPr>
          <p:nvPr>
            <p:ph type="body" idx="2"/>
          </p:nvPr>
        </p:nvSpPr>
        <p:spPr>
          <a:xfrm>
            <a:off x="6226200" y="333360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0"/>
          <p:cNvSpPr txBox="1">
            <a:spLocks noGrp="1"/>
          </p:cNvSpPr>
          <p:nvPr>
            <p:ph type="body" idx="3"/>
          </p:nvPr>
        </p:nvSpPr>
        <p:spPr>
          <a:xfrm>
            <a:off x="6226200" y="481896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43"/>
        <p:cNvGrpSpPr/>
        <p:nvPr/>
      </p:nvGrpSpPr>
      <p:grpSpPr>
        <a:xfrm>
          <a:off x="0" y="0"/>
          <a:ext cx="0" cy="0"/>
          <a:chOff x="0" y="0"/>
          <a:chExt cx="0" cy="0"/>
        </a:xfrm>
      </p:grpSpPr>
      <p:sp>
        <p:nvSpPr>
          <p:cNvPr id="44" name="Google Shape;44;p21"/>
          <p:cNvSpPr txBox="1">
            <a:spLocks noGrp="1"/>
          </p:cNvSpPr>
          <p:nvPr>
            <p:ph type="title"/>
          </p:nvPr>
        </p:nvSpPr>
        <p:spPr>
          <a:xfrm>
            <a:off x="838080" y="2006640"/>
            <a:ext cx="10515240" cy="1144440"/>
          </a:xfrm>
          <a:prstGeom prst="rect">
            <a:avLst/>
          </a:prstGeom>
          <a:noFill/>
          <a:ln>
            <a:noFill/>
          </a:ln>
        </p:spPr>
        <p:txBody>
          <a:bodyPr spcFirstLastPara="1" wrap="square" lIns="0" tIns="0" rIns="0" bIns="0" anchor="ctr" anchorCtr="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1"/>
          <p:cNvSpPr txBox="1">
            <a:spLocks noGrp="1"/>
          </p:cNvSpPr>
          <p:nvPr>
            <p:ph type="body" idx="1"/>
          </p:nvPr>
        </p:nvSpPr>
        <p:spPr>
          <a:xfrm>
            <a:off x="838080" y="333360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
          <p:cNvSpPr txBox="1">
            <a:spLocks noGrp="1"/>
          </p:cNvSpPr>
          <p:nvPr>
            <p:ph type="body" idx="2"/>
          </p:nvPr>
        </p:nvSpPr>
        <p:spPr>
          <a:xfrm>
            <a:off x="6226200" y="3333600"/>
            <a:ext cx="513108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1"/>
          <p:cNvSpPr txBox="1">
            <a:spLocks noGrp="1"/>
          </p:cNvSpPr>
          <p:nvPr>
            <p:ph type="body" idx="3"/>
          </p:nvPr>
        </p:nvSpPr>
        <p:spPr>
          <a:xfrm>
            <a:off x="838080" y="4818960"/>
            <a:ext cx="10515240" cy="1356120"/>
          </a:xfrm>
          <a:prstGeom prst="rect">
            <a:avLst/>
          </a:prstGeom>
          <a:noFill/>
          <a:ln>
            <a:noFill/>
          </a:ln>
        </p:spPr>
        <p:txBody>
          <a:bodyPr spcFirstLastPara="1" wrap="square" lIns="0" tIns="0" rIns="0" bIns="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pic>
        <p:nvPicPr>
          <p:cNvPr id="10" name="Google Shape;10;p12"/>
          <p:cNvPicPr preferRelativeResize="0"/>
          <p:nvPr/>
        </p:nvPicPr>
        <p:blipFill rotWithShape="1">
          <a:blip r:embed="rId14">
            <a:alphaModFix/>
          </a:blip>
          <a:srcRect t="40800" b="20943"/>
          <a:stretch/>
        </p:blipFill>
        <p:spPr>
          <a:xfrm>
            <a:off x="0" y="0"/>
            <a:ext cx="12191760" cy="1825200"/>
          </a:xfrm>
          <a:prstGeom prst="rect">
            <a:avLst/>
          </a:prstGeom>
          <a:noFill/>
          <a:ln>
            <a:noFill/>
          </a:ln>
        </p:spPr>
      </p:pic>
      <p:pic>
        <p:nvPicPr>
          <p:cNvPr id="11" name="Google Shape;11;p12"/>
          <p:cNvPicPr preferRelativeResize="0"/>
          <p:nvPr/>
        </p:nvPicPr>
        <p:blipFill rotWithShape="1">
          <a:blip r:embed="rId15">
            <a:alphaModFix/>
          </a:blip>
          <a:srcRect l="9934" t="24732" r="10457" b="32563"/>
          <a:stretch/>
        </p:blipFill>
        <p:spPr>
          <a:xfrm>
            <a:off x="8703360" y="660960"/>
            <a:ext cx="2649960" cy="503280"/>
          </a:xfrm>
          <a:prstGeom prst="rect">
            <a:avLst/>
          </a:prstGeom>
          <a:noFill/>
          <a:ln>
            <a:noFill/>
          </a:ln>
        </p:spPr>
      </p:pic>
      <p:pic>
        <p:nvPicPr>
          <p:cNvPr id="12" name="Google Shape;12;p12"/>
          <p:cNvPicPr preferRelativeResize="0"/>
          <p:nvPr/>
        </p:nvPicPr>
        <p:blipFill rotWithShape="1">
          <a:blip r:embed="rId16">
            <a:alphaModFix/>
          </a:blip>
          <a:srcRect/>
          <a:stretch/>
        </p:blipFill>
        <p:spPr>
          <a:xfrm>
            <a:off x="838080" y="493920"/>
            <a:ext cx="2579040" cy="837720"/>
          </a:xfrm>
          <a:prstGeom prst="rect">
            <a:avLst/>
          </a:prstGeom>
          <a:noFill/>
          <a:ln>
            <a:noFill/>
          </a:ln>
        </p:spPr>
      </p:pic>
      <p:sp>
        <p:nvSpPr>
          <p:cNvPr id="13" name="Google Shape;13;p12"/>
          <p:cNvSpPr txBox="1">
            <a:spLocks noGrp="1"/>
          </p:cNvSpPr>
          <p:nvPr>
            <p:ph type="body" idx="1"/>
          </p:nvPr>
        </p:nvSpPr>
        <p:spPr>
          <a:xfrm>
            <a:off x="838080" y="3333600"/>
            <a:ext cx="10515240" cy="284364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title"/>
          </p:nvPr>
        </p:nvSpPr>
        <p:spPr>
          <a:xfrm>
            <a:off x="838080" y="2006640"/>
            <a:ext cx="10515240" cy="114444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 name="Google Shape;15;p12"/>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12"/>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7" name="Google Shape;17;p12"/>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B8B8B"/>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
          <p:cNvSpPr txBox="1"/>
          <p:nvPr/>
        </p:nvSpPr>
        <p:spPr>
          <a:xfrm>
            <a:off x="838080" y="4472640"/>
            <a:ext cx="10515240" cy="170424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2800"/>
              <a:buFont typeface="Arial"/>
              <a:buNone/>
            </a:pPr>
            <a:endParaRPr sz="1400" b="0" i="0" u="none" strike="noStrike" cap="none">
              <a:solidFill>
                <a:srgbClr val="000000"/>
              </a:solidFill>
              <a:latin typeface="Arial"/>
              <a:ea typeface="Arial"/>
              <a:cs typeface="Arial"/>
              <a:sym typeface="Arial"/>
            </a:endParaRPr>
          </a:p>
        </p:txBody>
      </p:sp>
      <p:sp>
        <p:nvSpPr>
          <p:cNvPr id="72" name="Google Shape;72;p1"/>
          <p:cNvSpPr txBox="1"/>
          <p:nvPr/>
        </p:nvSpPr>
        <p:spPr>
          <a:xfrm>
            <a:off x="838080" y="2385000"/>
            <a:ext cx="10515240" cy="2087640"/>
          </a:xfrm>
          <a:prstGeom prst="rect">
            <a:avLst/>
          </a:prstGeom>
          <a:noFill/>
          <a:ln>
            <a:noFill/>
          </a:ln>
        </p:spPr>
        <p:txBody>
          <a:bodyPr spcFirstLastPara="1" wrap="square" lIns="91425" tIns="45700" rIns="91425" bIns="45700" anchor="ctr" anchorCtr="0">
            <a:normAutofit fontScale="85000" lnSpcReduction="20000"/>
          </a:bodyPr>
          <a:lstStyle/>
          <a:p>
            <a:pPr marL="533520" marR="0" lvl="0" indent="-533160" algn="ctr" rtl="0">
              <a:lnSpc>
                <a:spcPct val="90000"/>
              </a:lnSpc>
              <a:spcBef>
                <a:spcPts val="0"/>
              </a:spcBef>
              <a:spcAft>
                <a:spcPts val="0"/>
              </a:spcAft>
              <a:buClr>
                <a:srgbClr val="000000"/>
              </a:buClr>
              <a:buSzPts val="4400"/>
              <a:buFont typeface="Arial"/>
              <a:buNone/>
            </a:pPr>
            <a:r>
              <a:rPr lang="en-GB" sz="7000" b="1" i="0" u="none" strike="noStrike" cap="none" dirty="0">
                <a:solidFill>
                  <a:srgbClr val="000000"/>
                </a:solidFill>
                <a:latin typeface="Arial"/>
                <a:ea typeface="Arial"/>
                <a:cs typeface="Arial"/>
                <a:sym typeface="Arial"/>
              </a:rPr>
              <a:t>Organic Chemistry III: Introduction to Asymmetric Synthesis</a:t>
            </a:r>
            <a:endParaRPr sz="7000" b="0" i="0" u="none" strike="noStrike" cap="none" dirty="0">
              <a:solidFill>
                <a:srgbClr val="000000"/>
              </a:solidFill>
              <a:latin typeface="Calibri"/>
              <a:ea typeface="Calibri"/>
              <a:cs typeface="Calibri"/>
              <a:sym typeface="Calibri"/>
            </a:endParaRPr>
          </a:p>
        </p:txBody>
      </p:sp>
      <p:sp>
        <p:nvSpPr>
          <p:cNvPr id="73" name="Google Shape;73;p1"/>
          <p:cNvSpPr txBox="1"/>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74" name="Google Shape;74;p1"/>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75" name="Google Shape;75;p1"/>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1</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p:nvPr/>
        </p:nvSpPr>
        <p:spPr>
          <a:xfrm>
            <a:off x="838080" y="2908878"/>
            <a:ext cx="10515240" cy="2843640"/>
          </a:xfrm>
          <a:prstGeom prst="rect">
            <a:avLst/>
          </a:prstGeom>
          <a:noFill/>
          <a:ln>
            <a:noFill/>
          </a:ln>
        </p:spPr>
        <p:txBody>
          <a:bodyPr spcFirstLastPara="1" wrap="square" lIns="91425" tIns="45700" rIns="91425" bIns="45700" anchor="t" anchorCtr="0">
            <a:noAutofit/>
          </a:bodyPr>
          <a:lstStyle/>
          <a:p>
            <a:pPr marL="228600" marR="0" lvl="0" indent="-228240" algn="l" rtl="0">
              <a:lnSpc>
                <a:spcPct val="90000"/>
              </a:lnSpc>
              <a:spcBef>
                <a:spcPts val="0"/>
              </a:spcBef>
              <a:spcAft>
                <a:spcPts val="0"/>
              </a:spcAft>
              <a:buClr>
                <a:srgbClr val="000000"/>
              </a:buClr>
              <a:buSzPts val="2800"/>
              <a:buFont typeface="Arial"/>
              <a:buChar char="•"/>
            </a:pPr>
            <a:r>
              <a:rPr lang="de-DE" sz="2400" b="0" u="none" strike="noStrike" cap="none" dirty="0">
                <a:solidFill>
                  <a:schemeClr val="tx1"/>
                </a:solidFill>
                <a:latin typeface="Arial"/>
                <a:ea typeface="Arial"/>
                <a:cs typeface="Arial"/>
                <a:sym typeface="Arial"/>
              </a:rPr>
              <a:t>Motivation: Very interested in organic chemistry, especially natural product synthesis</a:t>
            </a:r>
            <a:endParaRPr lang="de-DE" sz="2400" dirty="0">
              <a:solidFill>
                <a:schemeClr val="tx1"/>
              </a:solidFill>
            </a:endParaRPr>
          </a:p>
          <a:p>
            <a:pPr marL="228600" marR="0" lvl="0" indent="-228240" algn="l" rtl="0">
              <a:lnSpc>
                <a:spcPct val="90000"/>
              </a:lnSpc>
              <a:spcBef>
                <a:spcPts val="1001"/>
              </a:spcBef>
              <a:spcAft>
                <a:spcPts val="0"/>
              </a:spcAft>
              <a:buClr>
                <a:srgbClr val="000000"/>
              </a:buClr>
              <a:buSzPts val="2800"/>
              <a:buFont typeface="Arial"/>
              <a:buChar char="•"/>
            </a:pPr>
            <a:r>
              <a:rPr lang="en-GB" sz="2400" b="0" i="0" u="none" strike="noStrike" cap="none" dirty="0">
                <a:solidFill>
                  <a:srgbClr val="000000"/>
                </a:solidFill>
                <a:latin typeface="Arial"/>
                <a:ea typeface="Arial"/>
                <a:cs typeface="Arial"/>
                <a:sym typeface="Arial"/>
              </a:rPr>
              <a:t>Professor</a:t>
            </a:r>
            <a:r>
              <a:rPr lang="en-GB" sz="2400" dirty="0"/>
              <a:t>:  Prof. Erick </a:t>
            </a:r>
            <a:r>
              <a:rPr lang="en-GB" sz="2400" dirty="0" err="1"/>
              <a:t>Carreira</a:t>
            </a:r>
            <a:endParaRPr sz="2400" b="0" i="0" u="none" strike="noStrike" cap="none" dirty="0">
              <a:solidFill>
                <a:srgbClr val="000000"/>
              </a:solidFill>
              <a:latin typeface="Arial"/>
              <a:ea typeface="Arial"/>
              <a:cs typeface="Arial"/>
              <a:sym typeface="Arial"/>
            </a:endParaRPr>
          </a:p>
          <a:p>
            <a:pPr marL="228600" marR="0" lvl="0" indent="-228240" algn="l" rtl="0">
              <a:lnSpc>
                <a:spcPct val="90000"/>
              </a:lnSpc>
              <a:spcBef>
                <a:spcPts val="1001"/>
              </a:spcBef>
              <a:spcAft>
                <a:spcPts val="0"/>
              </a:spcAft>
              <a:buClr>
                <a:srgbClr val="000000"/>
              </a:buClr>
              <a:buSzPts val="2800"/>
              <a:buFont typeface="Arial"/>
              <a:buChar char="•"/>
            </a:pPr>
            <a:r>
              <a:rPr lang="en-GB" sz="2400" b="0" i="0" u="none" strike="noStrike" cap="none" dirty="0">
                <a:solidFill>
                  <a:srgbClr val="000000"/>
                </a:solidFill>
                <a:latin typeface="Arial"/>
                <a:ea typeface="Arial"/>
                <a:cs typeface="Arial"/>
                <a:sym typeface="Arial"/>
              </a:rPr>
              <a:t>Format der </a:t>
            </a:r>
            <a:r>
              <a:rPr lang="en-GB" sz="2400" b="0" i="0" u="none" strike="noStrike" cap="none" dirty="0" err="1">
                <a:solidFill>
                  <a:srgbClr val="000000"/>
                </a:solidFill>
                <a:latin typeface="Arial"/>
                <a:ea typeface="Arial"/>
                <a:cs typeface="Arial"/>
                <a:sym typeface="Arial"/>
              </a:rPr>
              <a:t>Vorlesung</a:t>
            </a:r>
            <a:r>
              <a:rPr lang="en-GB" sz="2400" b="0" i="0" u="none" strike="noStrike" cap="none" dirty="0">
                <a:solidFill>
                  <a:srgbClr val="000000"/>
                </a:solidFill>
                <a:latin typeface="Arial"/>
                <a:ea typeface="Arial"/>
                <a:cs typeface="Arial"/>
                <a:sym typeface="Arial"/>
              </a:rPr>
              <a:t>: Frontal lecture, blackboard. 3h every week. Exercise session every 4 weeks (approx.)</a:t>
            </a:r>
            <a:endParaRPr sz="2400" b="0" i="1" u="none" strike="noStrike" cap="none" dirty="0">
              <a:solidFill>
                <a:srgbClr val="808080"/>
              </a:solidFill>
              <a:latin typeface="Arial"/>
              <a:ea typeface="Arial"/>
              <a:cs typeface="Arial"/>
              <a:sym typeface="Arial"/>
            </a:endParaRPr>
          </a:p>
          <a:p>
            <a:pPr marL="228600" marR="0" lvl="0" indent="-228240" algn="l" rtl="0">
              <a:lnSpc>
                <a:spcPct val="90000"/>
              </a:lnSpc>
              <a:spcBef>
                <a:spcPts val="1001"/>
              </a:spcBef>
              <a:spcAft>
                <a:spcPts val="0"/>
              </a:spcAft>
              <a:buClr>
                <a:srgbClr val="808080"/>
              </a:buClr>
              <a:buSzPts val="2800"/>
              <a:buChar char="•"/>
            </a:pPr>
            <a:r>
              <a:rPr lang="en-GB" sz="2400" i="1" dirty="0">
                <a:solidFill>
                  <a:schemeClr val="tx1"/>
                </a:solidFill>
              </a:rPr>
              <a:t>Models used to understand/rationalize and predict stereochemical outcomes of organic reactions. </a:t>
            </a:r>
            <a:r>
              <a:rPr lang="en-GB" sz="2400" i="1" dirty="0" err="1">
                <a:solidFill>
                  <a:schemeClr val="tx1"/>
                </a:solidFill>
              </a:rPr>
              <a:t>Esp</a:t>
            </a:r>
            <a:r>
              <a:rPr lang="en-GB" sz="2400" i="1" dirty="0">
                <a:solidFill>
                  <a:schemeClr val="tx1"/>
                </a:solidFill>
              </a:rPr>
              <a:t>: Nucleophilic additions to carbonyls, Diels-Alders, additions to double bonds, [3,3] </a:t>
            </a:r>
            <a:r>
              <a:rPr lang="en-GB" sz="2400" i="1" dirty="0" err="1">
                <a:solidFill>
                  <a:schemeClr val="tx1"/>
                </a:solidFill>
              </a:rPr>
              <a:t>sigmatropic</a:t>
            </a:r>
            <a:r>
              <a:rPr lang="en-GB" sz="2400" i="1" dirty="0">
                <a:solidFill>
                  <a:schemeClr val="tx1"/>
                </a:solidFill>
              </a:rPr>
              <a:t> rearrangements and enolate chemistry (</a:t>
            </a:r>
            <a:r>
              <a:rPr lang="en-GB" sz="2400" i="1" dirty="0" err="1">
                <a:solidFill>
                  <a:schemeClr val="tx1"/>
                </a:solidFill>
              </a:rPr>
              <a:t>alkylations</a:t>
            </a:r>
            <a:r>
              <a:rPr lang="en-GB" sz="2400" i="1" dirty="0">
                <a:solidFill>
                  <a:schemeClr val="tx1"/>
                </a:solidFill>
              </a:rPr>
              <a:t>, aldol). Basically no new reactions. </a:t>
            </a:r>
            <a:endParaRPr sz="2400" i="1" dirty="0">
              <a:solidFill>
                <a:schemeClr val="tx1"/>
              </a:solidFill>
            </a:endParaRPr>
          </a:p>
          <a:p>
            <a:pPr marL="0" marR="0" lvl="0" indent="0" algn="l" rtl="0">
              <a:lnSpc>
                <a:spcPct val="90000"/>
              </a:lnSpc>
              <a:spcBef>
                <a:spcPts val="1001"/>
              </a:spcBef>
              <a:spcAft>
                <a:spcPts val="0"/>
              </a:spcAft>
              <a:buClr>
                <a:srgbClr val="000000"/>
              </a:buClr>
              <a:buSzPts val="2800"/>
              <a:buFont typeface="Arial"/>
              <a:buNone/>
            </a:pPr>
            <a:r>
              <a:rPr lang="en-GB" b="0" i="0" u="none" strike="noStrike" cap="none" dirty="0">
                <a:solidFill>
                  <a:schemeClr val="bg1">
                    <a:lumMod val="50000"/>
                  </a:schemeClr>
                </a:solidFill>
                <a:latin typeface="Arial"/>
                <a:ea typeface="Arial"/>
                <a:cs typeface="Arial"/>
                <a:sym typeface="Arial"/>
              </a:rPr>
              <a:t>Disclaimer: Haven’t written the exam yet</a:t>
            </a:r>
            <a:endParaRPr b="0" i="0" u="none" strike="noStrike" cap="none" dirty="0">
              <a:solidFill>
                <a:schemeClr val="bg1">
                  <a:lumMod val="50000"/>
                </a:schemeClr>
              </a:solidFill>
              <a:latin typeface="Arial"/>
              <a:ea typeface="Arial"/>
              <a:cs typeface="Arial"/>
              <a:sym typeface="Arial"/>
            </a:endParaRPr>
          </a:p>
        </p:txBody>
      </p:sp>
      <p:sp>
        <p:nvSpPr>
          <p:cNvPr id="82" name="Google Shape;82;p3"/>
          <p:cNvSpPr txBox="1"/>
          <p:nvPr/>
        </p:nvSpPr>
        <p:spPr>
          <a:xfrm>
            <a:off x="838080" y="2006640"/>
            <a:ext cx="10515240" cy="1144440"/>
          </a:xfrm>
          <a:prstGeom prst="rect">
            <a:avLst/>
          </a:prstGeom>
          <a:noFill/>
          <a:ln>
            <a:noFill/>
          </a:ln>
        </p:spPr>
        <p:txBody>
          <a:bodyPr spcFirstLastPara="1" wrap="square" lIns="91425" tIns="45700" rIns="91425" bIns="45700" anchor="ctr" anchorCtr="0">
            <a:noAutofit/>
          </a:bodyPr>
          <a:lstStyle/>
          <a:p>
            <a:pPr marL="533520" marR="0" lvl="0" indent="-533160" algn="l" rtl="0">
              <a:lnSpc>
                <a:spcPct val="90000"/>
              </a:lnSpc>
              <a:spcBef>
                <a:spcPts val="0"/>
              </a:spcBef>
              <a:spcAft>
                <a:spcPts val="0"/>
              </a:spcAft>
              <a:buClr>
                <a:srgbClr val="000000"/>
              </a:buClr>
              <a:buSzPts val="3600"/>
              <a:buFont typeface="Arial"/>
              <a:buNone/>
            </a:pPr>
            <a:r>
              <a:rPr lang="en-GB" sz="5000" b="1" i="0" u="none" strike="noStrike" cap="none">
                <a:solidFill>
                  <a:srgbClr val="000000"/>
                </a:solidFill>
                <a:latin typeface="Arial"/>
                <a:ea typeface="Arial"/>
                <a:cs typeface="Arial"/>
                <a:sym typeface="Arial"/>
              </a:rPr>
              <a:t>1. Allgemein</a:t>
            </a:r>
            <a:endParaRPr sz="5000" b="0" i="0" u="none" strike="noStrike" cap="none">
              <a:solidFill>
                <a:srgbClr val="000000"/>
              </a:solidFill>
              <a:latin typeface="Calibri"/>
              <a:ea typeface="Calibri"/>
              <a:cs typeface="Calibri"/>
              <a:sym typeface="Calibri"/>
            </a:endParaRPr>
          </a:p>
        </p:txBody>
      </p:sp>
      <p:sp>
        <p:nvSpPr>
          <p:cNvPr id="84" name="Google Shape;84;p3"/>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85" name="Google Shape;85;p3"/>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2</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p:nvPr/>
        </p:nvSpPr>
        <p:spPr>
          <a:xfrm>
            <a:off x="838075" y="2965376"/>
            <a:ext cx="10515300" cy="3211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1"/>
              </a:spcBef>
              <a:spcAft>
                <a:spcPts val="0"/>
              </a:spcAft>
              <a:buNone/>
            </a:pPr>
            <a:endParaRPr sz="2800" b="0" i="0" u="none" strike="noStrike" cap="none" dirty="0">
              <a:solidFill>
                <a:srgbClr val="000000"/>
              </a:solidFill>
              <a:latin typeface="Arial"/>
              <a:ea typeface="Arial"/>
              <a:cs typeface="Arial"/>
              <a:sym typeface="Arial"/>
            </a:endParaRPr>
          </a:p>
          <a:p>
            <a:pPr marL="228600" marR="0" lvl="0" indent="-272690" algn="l" rtl="0">
              <a:lnSpc>
                <a:spcPct val="90000"/>
              </a:lnSpc>
              <a:spcBef>
                <a:spcPts val="1001"/>
              </a:spcBef>
              <a:spcAft>
                <a:spcPts val="0"/>
              </a:spcAft>
              <a:buClr>
                <a:srgbClr val="808080"/>
              </a:buClr>
              <a:buSzPts val="3500"/>
              <a:buFont typeface="Arial"/>
              <a:buChar char="•"/>
            </a:pPr>
            <a:r>
              <a:rPr lang="en-GB" sz="2400" i="1" dirty="0">
                <a:solidFill>
                  <a:schemeClr val="tx1"/>
                </a:solidFill>
              </a:rPr>
              <a:t>Only 4 exercises per semester – every 3-4 weeks. Not a lot of work during the semester.</a:t>
            </a:r>
          </a:p>
          <a:p>
            <a:pPr marL="228600" marR="0" lvl="0" indent="-272690" algn="l" rtl="0">
              <a:lnSpc>
                <a:spcPct val="90000"/>
              </a:lnSpc>
              <a:spcBef>
                <a:spcPts val="1001"/>
              </a:spcBef>
              <a:spcAft>
                <a:spcPts val="0"/>
              </a:spcAft>
              <a:buClr>
                <a:srgbClr val="808080"/>
              </a:buClr>
              <a:buSzPts val="3500"/>
              <a:buFont typeface="Arial"/>
              <a:buChar char="•"/>
            </a:pPr>
            <a:r>
              <a:rPr lang="en-GB" sz="2400" i="1" dirty="0">
                <a:solidFill>
                  <a:schemeClr val="tx1"/>
                </a:solidFill>
              </a:rPr>
              <a:t>During exam phase: Can’t say for sure, but definitely not a small amount of work.</a:t>
            </a:r>
            <a:endParaRPr sz="2400" i="1" dirty="0">
              <a:solidFill>
                <a:schemeClr val="tx1"/>
              </a:solidFill>
            </a:endParaRPr>
          </a:p>
          <a:p>
            <a:pPr marL="228600" marR="0" lvl="0" indent="-272690" algn="l" rtl="0">
              <a:lnSpc>
                <a:spcPct val="90000"/>
              </a:lnSpc>
              <a:spcBef>
                <a:spcPts val="1001"/>
              </a:spcBef>
              <a:spcAft>
                <a:spcPts val="0"/>
              </a:spcAft>
              <a:buClr>
                <a:srgbClr val="808080"/>
              </a:buClr>
              <a:buSzPts val="3500"/>
              <a:buChar char="•"/>
            </a:pPr>
            <a:r>
              <a:rPr lang="en-GB" sz="2400" i="1" dirty="0">
                <a:solidFill>
                  <a:schemeClr val="tx1"/>
                </a:solidFill>
              </a:rPr>
              <a:t>Content is complex: Requires you to be quite skilled in 3D representations of molecules. Basic concepts are not that hard, but you have to know when to apply which concept. This is significantly harder than one would expect – need to balance a lot of different factors.</a:t>
            </a:r>
            <a:endParaRPr sz="2400" i="1" dirty="0">
              <a:solidFill>
                <a:schemeClr val="tx1"/>
              </a:solidFill>
            </a:endParaRPr>
          </a:p>
          <a:p>
            <a:pPr marL="0" marR="0" lvl="0" indent="0" algn="l" rtl="0">
              <a:lnSpc>
                <a:spcPct val="90000"/>
              </a:lnSpc>
              <a:spcBef>
                <a:spcPts val="1001"/>
              </a:spcBef>
              <a:spcAft>
                <a:spcPts val="0"/>
              </a:spcAft>
              <a:buClr>
                <a:srgbClr val="000000"/>
              </a:buClr>
              <a:buSzPts val="2800"/>
              <a:buFont typeface="Arial"/>
              <a:buNone/>
            </a:pPr>
            <a:endParaRPr sz="3500" b="0" i="0" u="none" strike="noStrike" cap="none" dirty="0">
              <a:solidFill>
                <a:srgbClr val="000000"/>
              </a:solidFill>
              <a:latin typeface="Arial"/>
              <a:ea typeface="Arial"/>
              <a:cs typeface="Arial"/>
              <a:sym typeface="Arial"/>
            </a:endParaRPr>
          </a:p>
        </p:txBody>
      </p:sp>
      <p:sp>
        <p:nvSpPr>
          <p:cNvPr id="92" name="Google Shape;92;p4"/>
          <p:cNvSpPr txBox="1"/>
          <p:nvPr/>
        </p:nvSpPr>
        <p:spPr>
          <a:xfrm>
            <a:off x="838080" y="2006640"/>
            <a:ext cx="10515240" cy="1144440"/>
          </a:xfrm>
          <a:prstGeom prst="rect">
            <a:avLst/>
          </a:prstGeom>
          <a:noFill/>
          <a:ln>
            <a:noFill/>
          </a:ln>
        </p:spPr>
        <p:txBody>
          <a:bodyPr spcFirstLastPara="1" wrap="square" lIns="91425" tIns="45700" rIns="91425" bIns="45700" anchor="ctr" anchorCtr="0">
            <a:noAutofit/>
          </a:bodyPr>
          <a:lstStyle/>
          <a:p>
            <a:pPr marL="533520" marR="0" lvl="0" indent="-533160" algn="l" rtl="0">
              <a:lnSpc>
                <a:spcPct val="90000"/>
              </a:lnSpc>
              <a:spcBef>
                <a:spcPts val="0"/>
              </a:spcBef>
              <a:spcAft>
                <a:spcPts val="0"/>
              </a:spcAft>
              <a:buClr>
                <a:srgbClr val="000000"/>
              </a:buClr>
              <a:buSzPts val="3600"/>
              <a:buFont typeface="Arial"/>
              <a:buNone/>
            </a:pPr>
            <a:r>
              <a:rPr lang="en-GB" sz="5000" b="1" i="0" u="none" strike="noStrike" cap="none">
                <a:solidFill>
                  <a:srgbClr val="000000"/>
                </a:solidFill>
                <a:latin typeface="Arial"/>
                <a:ea typeface="Arial"/>
                <a:cs typeface="Arial"/>
                <a:sym typeface="Arial"/>
              </a:rPr>
              <a:t>2. Arbeitsaufwand</a:t>
            </a:r>
            <a:endParaRPr sz="5000" b="0" i="0" u="none" strike="noStrike" cap="none">
              <a:solidFill>
                <a:srgbClr val="000000"/>
              </a:solidFill>
              <a:latin typeface="Calibri"/>
              <a:ea typeface="Calibri"/>
              <a:cs typeface="Calibri"/>
              <a:sym typeface="Calibri"/>
            </a:endParaRPr>
          </a:p>
        </p:txBody>
      </p:sp>
      <p:sp>
        <p:nvSpPr>
          <p:cNvPr id="93" name="Google Shape;93;p4"/>
          <p:cNvSpPr txBox="1"/>
          <p:nvPr/>
        </p:nvSpPr>
        <p:spPr>
          <a:xfrm>
            <a:off x="838075" y="6356520"/>
            <a:ext cx="2742840" cy="3646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94" name="Google Shape;94;p4"/>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95" name="Google Shape;95;p4"/>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3</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p:nvPr/>
        </p:nvSpPr>
        <p:spPr>
          <a:xfrm>
            <a:off x="838080" y="3333600"/>
            <a:ext cx="10515240" cy="2843640"/>
          </a:xfrm>
          <a:prstGeom prst="rect">
            <a:avLst/>
          </a:prstGeom>
          <a:noFill/>
          <a:ln>
            <a:noFill/>
          </a:ln>
        </p:spPr>
        <p:txBody>
          <a:bodyPr spcFirstLastPara="1" wrap="square" lIns="91425" tIns="45700" rIns="91425" bIns="45700" anchor="t" anchorCtr="0">
            <a:noAutofit/>
          </a:bodyPr>
          <a:lstStyle/>
          <a:p>
            <a:pPr marL="228600" marR="0" lvl="0" indent="-279040" algn="l" rtl="0">
              <a:lnSpc>
                <a:spcPct val="90000"/>
              </a:lnSpc>
              <a:spcBef>
                <a:spcPts val="0"/>
              </a:spcBef>
              <a:spcAft>
                <a:spcPts val="0"/>
              </a:spcAft>
              <a:buClr>
                <a:srgbClr val="808080"/>
              </a:buClr>
              <a:buSzPts val="3600"/>
              <a:buFont typeface="Arial"/>
              <a:buChar char="•"/>
            </a:pPr>
            <a:r>
              <a:rPr lang="en-GB" sz="2400" i="1" dirty="0">
                <a:solidFill>
                  <a:schemeClr val="tx1"/>
                </a:solidFill>
              </a:rPr>
              <a:t>Blackboard only.“</a:t>
            </a:r>
            <a:r>
              <a:rPr lang="en-GB" sz="2400" i="1" dirty="0" err="1">
                <a:solidFill>
                  <a:schemeClr val="tx1"/>
                </a:solidFill>
              </a:rPr>
              <a:t>Mitschrift</a:t>
            </a:r>
            <a:r>
              <a:rPr lang="en-GB" sz="2400" i="1" dirty="0">
                <a:solidFill>
                  <a:schemeClr val="tx1"/>
                </a:solidFill>
              </a:rPr>
              <a:t>” of Head-TA is provided after the lecture. This, along with the exercises is sufficient to study. However: Solutions to the exercises are not provided.</a:t>
            </a:r>
          </a:p>
          <a:p>
            <a:pPr marL="228600" marR="0" lvl="0" indent="-279040" algn="l" rtl="0">
              <a:lnSpc>
                <a:spcPct val="90000"/>
              </a:lnSpc>
              <a:spcBef>
                <a:spcPts val="0"/>
              </a:spcBef>
              <a:spcAft>
                <a:spcPts val="0"/>
              </a:spcAft>
              <a:buClr>
                <a:srgbClr val="808080"/>
              </a:buClr>
              <a:buSzPts val="3600"/>
              <a:buFont typeface="Arial"/>
              <a:buChar char="•"/>
            </a:pPr>
            <a:r>
              <a:rPr lang="en-GB" sz="2400" i="1" dirty="0">
                <a:solidFill>
                  <a:schemeClr val="tx1"/>
                </a:solidFill>
              </a:rPr>
              <a:t>Earlier recordings are available.</a:t>
            </a:r>
            <a:endParaRPr sz="2400" b="0" i="0" u="none" strike="noStrike" cap="none" dirty="0">
              <a:solidFill>
                <a:schemeClr val="tx1"/>
              </a:solidFill>
              <a:latin typeface="Arial"/>
              <a:ea typeface="Arial"/>
              <a:cs typeface="Arial"/>
              <a:sym typeface="Arial"/>
            </a:endParaRPr>
          </a:p>
        </p:txBody>
      </p:sp>
      <p:sp>
        <p:nvSpPr>
          <p:cNvPr id="102" name="Google Shape;102;p5"/>
          <p:cNvSpPr txBox="1"/>
          <p:nvPr/>
        </p:nvSpPr>
        <p:spPr>
          <a:xfrm>
            <a:off x="838080" y="2006640"/>
            <a:ext cx="10515240" cy="1144440"/>
          </a:xfrm>
          <a:prstGeom prst="rect">
            <a:avLst/>
          </a:prstGeom>
          <a:noFill/>
          <a:ln>
            <a:noFill/>
          </a:ln>
        </p:spPr>
        <p:txBody>
          <a:bodyPr spcFirstLastPara="1" wrap="square" lIns="91425" tIns="45700" rIns="91425" bIns="45700" anchor="ctr" anchorCtr="0">
            <a:noAutofit/>
          </a:bodyPr>
          <a:lstStyle/>
          <a:p>
            <a:pPr marL="533520" marR="0" lvl="0" indent="-533160" algn="l" rtl="0">
              <a:lnSpc>
                <a:spcPct val="90000"/>
              </a:lnSpc>
              <a:spcBef>
                <a:spcPts val="0"/>
              </a:spcBef>
              <a:spcAft>
                <a:spcPts val="0"/>
              </a:spcAft>
              <a:buClr>
                <a:srgbClr val="000000"/>
              </a:buClr>
              <a:buSzPts val="3600"/>
              <a:buFont typeface="Arial"/>
              <a:buNone/>
            </a:pPr>
            <a:r>
              <a:rPr lang="en-GB" sz="5000" b="1" i="0" u="none" strike="noStrike" cap="none">
                <a:solidFill>
                  <a:srgbClr val="000000"/>
                </a:solidFill>
                <a:latin typeface="Arial"/>
                <a:ea typeface="Arial"/>
                <a:cs typeface="Arial"/>
                <a:sym typeface="Arial"/>
              </a:rPr>
              <a:t>3. Unterlagen</a:t>
            </a:r>
            <a:endParaRPr sz="5000" b="0" i="0" u="none" strike="noStrike" cap="none">
              <a:solidFill>
                <a:srgbClr val="000000"/>
              </a:solidFill>
              <a:latin typeface="Calibri"/>
              <a:ea typeface="Calibri"/>
              <a:cs typeface="Calibri"/>
              <a:sym typeface="Calibri"/>
            </a:endParaRPr>
          </a:p>
        </p:txBody>
      </p:sp>
      <p:sp>
        <p:nvSpPr>
          <p:cNvPr id="103" name="Google Shape;103;p5"/>
          <p:cNvSpPr txBox="1"/>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104" name="Google Shape;104;p5"/>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105" name="Google Shape;105;p5"/>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4</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p:nvPr/>
        </p:nvSpPr>
        <p:spPr>
          <a:xfrm>
            <a:off x="838080" y="3333600"/>
            <a:ext cx="10515240" cy="2843640"/>
          </a:xfrm>
          <a:prstGeom prst="rect">
            <a:avLst/>
          </a:prstGeom>
          <a:noFill/>
          <a:ln>
            <a:noFill/>
          </a:ln>
        </p:spPr>
        <p:txBody>
          <a:bodyPr spcFirstLastPara="1" wrap="square" lIns="91425" tIns="45700" rIns="91425" bIns="45700" anchor="t" anchorCtr="0">
            <a:noAutofit/>
          </a:bodyPr>
          <a:lstStyle/>
          <a:p>
            <a:pPr marL="228600" marR="0" lvl="0" indent="-266340" algn="l" rtl="0">
              <a:lnSpc>
                <a:spcPct val="90000"/>
              </a:lnSpc>
              <a:spcBef>
                <a:spcPts val="0"/>
              </a:spcBef>
              <a:spcAft>
                <a:spcPts val="0"/>
              </a:spcAft>
              <a:buClr>
                <a:srgbClr val="808080"/>
              </a:buClr>
              <a:buSzPts val="3400"/>
              <a:buFont typeface="Arial"/>
              <a:buChar char="•"/>
            </a:pPr>
            <a:r>
              <a:rPr lang="en-GB" sz="2400" b="0" i="1" u="none" strike="noStrike" cap="none" dirty="0">
                <a:solidFill>
                  <a:schemeClr val="tx1"/>
                </a:solidFill>
                <a:latin typeface="Arial"/>
                <a:ea typeface="Arial"/>
                <a:cs typeface="Arial"/>
                <a:sym typeface="Arial"/>
              </a:rPr>
              <a:t>Exam: Written (60 min) and oral (30 min)</a:t>
            </a:r>
            <a:endParaRPr sz="2400" b="0" i="0" u="none" strike="noStrike" cap="none" dirty="0">
              <a:solidFill>
                <a:schemeClr val="tx1"/>
              </a:solidFill>
              <a:latin typeface="Arial"/>
              <a:ea typeface="Arial"/>
              <a:cs typeface="Arial"/>
              <a:sym typeface="Arial"/>
            </a:endParaRPr>
          </a:p>
          <a:p>
            <a:pPr marL="228600" marR="0" lvl="0" indent="-266340" algn="l" rtl="0">
              <a:lnSpc>
                <a:spcPct val="90000"/>
              </a:lnSpc>
              <a:spcBef>
                <a:spcPts val="1001"/>
              </a:spcBef>
              <a:spcAft>
                <a:spcPts val="0"/>
              </a:spcAft>
              <a:buClr>
                <a:srgbClr val="808080"/>
              </a:buClr>
              <a:buSzPts val="3400"/>
              <a:buFont typeface="Arial"/>
              <a:buChar char="•"/>
            </a:pPr>
            <a:r>
              <a:rPr lang="en-GB" sz="2400" b="0" i="1" u="none" strike="noStrike" cap="none" dirty="0">
                <a:solidFill>
                  <a:schemeClr val="tx1"/>
                </a:solidFill>
                <a:latin typeface="Arial"/>
                <a:ea typeface="Arial"/>
                <a:cs typeface="Arial"/>
                <a:sym typeface="Arial"/>
              </a:rPr>
              <a:t>Based on old exams: </a:t>
            </a:r>
            <a:r>
              <a:rPr lang="en-GB" sz="2400" i="1" dirty="0">
                <a:solidFill>
                  <a:schemeClr val="tx1"/>
                </a:solidFill>
              </a:rPr>
              <a:t>D</a:t>
            </a:r>
            <a:r>
              <a:rPr lang="en-GB" sz="2400" b="0" i="1" u="none" strike="noStrike" cap="none" dirty="0">
                <a:solidFill>
                  <a:schemeClr val="tx1"/>
                </a:solidFill>
                <a:latin typeface="Arial"/>
                <a:ea typeface="Arial"/>
                <a:cs typeface="Arial"/>
                <a:sym typeface="Arial"/>
              </a:rPr>
              <a:t>ifficult</a:t>
            </a:r>
            <a:endParaRPr sz="2400" b="0" i="0" u="none" strike="noStrike" cap="none" dirty="0">
              <a:solidFill>
                <a:schemeClr val="tx1"/>
              </a:solidFill>
              <a:latin typeface="Arial"/>
              <a:ea typeface="Arial"/>
              <a:cs typeface="Arial"/>
              <a:sym typeface="Arial"/>
            </a:endParaRPr>
          </a:p>
          <a:p>
            <a:pPr marL="228600" marR="0" lvl="0" indent="-266340" algn="l" rtl="0">
              <a:lnSpc>
                <a:spcPct val="90000"/>
              </a:lnSpc>
              <a:spcBef>
                <a:spcPts val="1001"/>
              </a:spcBef>
              <a:spcAft>
                <a:spcPts val="0"/>
              </a:spcAft>
              <a:buClr>
                <a:srgbClr val="808080"/>
              </a:buClr>
              <a:buSzPts val="3400"/>
              <a:buFont typeface="Arial"/>
              <a:buChar char="•"/>
            </a:pPr>
            <a:r>
              <a:rPr lang="en-GB" sz="2400" b="0" i="1" u="none" strike="noStrike" cap="none" dirty="0">
                <a:solidFill>
                  <a:schemeClr val="tx1"/>
                </a:solidFill>
                <a:latin typeface="Arial"/>
                <a:ea typeface="Arial"/>
                <a:cs typeface="Arial"/>
                <a:sym typeface="Arial"/>
              </a:rPr>
              <a:t>Exercises are similar to old exam questions, but sometimes questions are unpredictable and you really have to think hard about the problem, and which model to use. -&gt; Therefore: No memorization. You really have to understand the material.</a:t>
            </a:r>
          </a:p>
          <a:p>
            <a:pPr marR="0" lvl="0" algn="l" rtl="0">
              <a:lnSpc>
                <a:spcPct val="90000"/>
              </a:lnSpc>
              <a:spcBef>
                <a:spcPts val="1001"/>
              </a:spcBef>
              <a:spcAft>
                <a:spcPts val="0"/>
              </a:spcAft>
              <a:buClr>
                <a:srgbClr val="808080"/>
              </a:buClr>
              <a:buSzPts val="3400"/>
            </a:pPr>
            <a:r>
              <a:rPr lang="en-GB" sz="2400" i="1" dirty="0">
                <a:solidFill>
                  <a:schemeClr val="tx1"/>
                </a:solidFill>
              </a:rPr>
              <a:t>During the lecture, the general cases incl. rules etc. are discussed. However, in exercises and exams, the “exceptions” are common problems.</a:t>
            </a:r>
            <a:endParaRPr sz="2400" b="0" i="0" u="none" strike="noStrike" cap="none" dirty="0">
              <a:solidFill>
                <a:schemeClr val="tx1"/>
              </a:solidFill>
              <a:latin typeface="Arial"/>
              <a:ea typeface="Arial"/>
              <a:cs typeface="Arial"/>
              <a:sym typeface="Arial"/>
            </a:endParaRPr>
          </a:p>
        </p:txBody>
      </p:sp>
      <p:sp>
        <p:nvSpPr>
          <p:cNvPr id="112" name="Google Shape;112;p7"/>
          <p:cNvSpPr txBox="1"/>
          <p:nvPr/>
        </p:nvSpPr>
        <p:spPr>
          <a:xfrm>
            <a:off x="838080" y="2006640"/>
            <a:ext cx="10515240" cy="1144440"/>
          </a:xfrm>
          <a:prstGeom prst="rect">
            <a:avLst/>
          </a:prstGeom>
          <a:noFill/>
          <a:ln>
            <a:noFill/>
          </a:ln>
        </p:spPr>
        <p:txBody>
          <a:bodyPr spcFirstLastPara="1" wrap="square" lIns="91425" tIns="45700" rIns="91425" bIns="45700" anchor="ctr" anchorCtr="0">
            <a:noAutofit/>
          </a:bodyPr>
          <a:lstStyle/>
          <a:p>
            <a:pPr marL="533520" marR="0" lvl="0" indent="-533160" algn="l" rtl="0">
              <a:lnSpc>
                <a:spcPct val="90000"/>
              </a:lnSpc>
              <a:spcBef>
                <a:spcPts val="0"/>
              </a:spcBef>
              <a:spcAft>
                <a:spcPts val="0"/>
              </a:spcAft>
              <a:buClr>
                <a:srgbClr val="000000"/>
              </a:buClr>
              <a:buSzPts val="3600"/>
              <a:buFont typeface="Arial"/>
              <a:buNone/>
            </a:pPr>
            <a:r>
              <a:rPr lang="en-GB" sz="5000" b="1"/>
              <a:t>4</a:t>
            </a:r>
            <a:r>
              <a:rPr lang="en-GB" sz="5000" b="1" i="0" u="none" strike="noStrike" cap="none">
                <a:solidFill>
                  <a:srgbClr val="000000"/>
                </a:solidFill>
                <a:latin typeface="Arial"/>
                <a:ea typeface="Arial"/>
                <a:cs typeface="Arial"/>
                <a:sym typeface="Arial"/>
              </a:rPr>
              <a:t>. Prüfung</a:t>
            </a:r>
            <a:endParaRPr sz="5000" b="0" i="0" u="none" strike="noStrike" cap="none">
              <a:solidFill>
                <a:srgbClr val="000000"/>
              </a:solidFill>
              <a:latin typeface="Calibri"/>
              <a:ea typeface="Calibri"/>
              <a:cs typeface="Calibri"/>
              <a:sym typeface="Calibri"/>
            </a:endParaRPr>
          </a:p>
        </p:txBody>
      </p:sp>
      <p:sp>
        <p:nvSpPr>
          <p:cNvPr id="113" name="Google Shape;113;p7"/>
          <p:cNvSpPr txBox="1"/>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14" name="Google Shape;114;p7"/>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115" name="Google Shape;115;p7"/>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5</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p:nvPr/>
        </p:nvSpPr>
        <p:spPr>
          <a:xfrm>
            <a:off x="677075" y="2992926"/>
            <a:ext cx="10676400" cy="31842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1"/>
              </a:spcBef>
              <a:spcAft>
                <a:spcPts val="0"/>
              </a:spcAft>
              <a:buNone/>
            </a:pPr>
            <a:endParaRPr sz="2800" i="1" dirty="0">
              <a:solidFill>
                <a:srgbClr val="808080"/>
              </a:solidFill>
            </a:endParaRPr>
          </a:p>
          <a:p>
            <a:pPr marL="228600" marR="0" lvl="0" indent="-323490" algn="l" rtl="0">
              <a:lnSpc>
                <a:spcPct val="90000"/>
              </a:lnSpc>
              <a:spcBef>
                <a:spcPts val="1001"/>
              </a:spcBef>
              <a:spcAft>
                <a:spcPts val="0"/>
              </a:spcAft>
              <a:buSzPts val="4300"/>
              <a:buFont typeface="Arial"/>
              <a:buChar char="•"/>
            </a:pPr>
            <a:r>
              <a:rPr lang="en-GB" sz="2400" dirty="0" err="1"/>
              <a:t>Qualität</a:t>
            </a:r>
            <a:r>
              <a:rPr lang="en-GB" sz="2400" dirty="0"/>
              <a:t> (</a:t>
            </a:r>
            <a:r>
              <a:rPr lang="en-GB" sz="2400" dirty="0" err="1"/>
              <a:t>Vorlesung</a:t>
            </a:r>
            <a:r>
              <a:rPr lang="en-GB" sz="2400" dirty="0"/>
              <a:t> und </a:t>
            </a:r>
            <a:r>
              <a:rPr lang="en-GB" sz="2400" dirty="0" err="1"/>
              <a:t>Unterlagen</a:t>
            </a:r>
            <a:r>
              <a:rPr lang="en-GB" sz="2400" dirty="0"/>
              <a:t>): 10/10</a:t>
            </a:r>
            <a:endParaRPr sz="2400" dirty="0"/>
          </a:p>
          <a:p>
            <a:pPr marL="228600" marR="0" lvl="0" indent="-323490" algn="l" rtl="0">
              <a:lnSpc>
                <a:spcPct val="90000"/>
              </a:lnSpc>
              <a:spcBef>
                <a:spcPts val="1001"/>
              </a:spcBef>
              <a:spcAft>
                <a:spcPts val="0"/>
              </a:spcAft>
              <a:buSzPts val="4300"/>
              <a:buChar char="•"/>
            </a:pPr>
            <a:r>
              <a:rPr lang="en-GB" sz="2400" dirty="0" err="1"/>
              <a:t>Arbeitsaufwand</a:t>
            </a:r>
            <a:r>
              <a:rPr lang="en-GB" sz="2400" dirty="0"/>
              <a:t> um </a:t>
            </a:r>
            <a:r>
              <a:rPr lang="en-GB" sz="2400" dirty="0" err="1"/>
              <a:t>zu</a:t>
            </a:r>
            <a:r>
              <a:rPr lang="en-GB" sz="2400" dirty="0"/>
              <a:t> </a:t>
            </a:r>
            <a:r>
              <a:rPr lang="en-GB" sz="2400" dirty="0" err="1"/>
              <a:t>bestehen</a:t>
            </a:r>
            <a:r>
              <a:rPr lang="en-GB" sz="2400" dirty="0"/>
              <a:t>: Don’t know (but notoriously difficult)</a:t>
            </a:r>
            <a:endParaRPr sz="2400" dirty="0"/>
          </a:p>
          <a:p>
            <a:pPr marL="228600" marR="0" lvl="0" indent="-323490" algn="l" rtl="0">
              <a:lnSpc>
                <a:spcPct val="90000"/>
              </a:lnSpc>
              <a:spcBef>
                <a:spcPts val="1001"/>
              </a:spcBef>
              <a:spcAft>
                <a:spcPts val="0"/>
              </a:spcAft>
              <a:buSzPts val="4300"/>
              <a:buChar char="•"/>
            </a:pPr>
            <a:r>
              <a:rPr lang="en-GB" sz="2400" dirty="0" err="1"/>
              <a:t>Unterhaltsamkeit</a:t>
            </a:r>
            <a:r>
              <a:rPr lang="en-GB" sz="2400" dirty="0"/>
              <a:t>: 9/10</a:t>
            </a:r>
          </a:p>
          <a:p>
            <a:pPr marL="228600" marR="0" lvl="0" indent="-323490" algn="l" rtl="0">
              <a:lnSpc>
                <a:spcPct val="90000"/>
              </a:lnSpc>
              <a:spcBef>
                <a:spcPts val="1001"/>
              </a:spcBef>
              <a:spcAft>
                <a:spcPts val="0"/>
              </a:spcAft>
              <a:buSzPts val="4300"/>
              <a:buChar char="•"/>
            </a:pPr>
            <a:endParaRPr lang="en-GB" sz="2400" dirty="0"/>
          </a:p>
          <a:p>
            <a:pPr marL="228600" marR="0" lvl="0" indent="-323490" algn="l" rtl="0">
              <a:lnSpc>
                <a:spcPct val="90000"/>
              </a:lnSpc>
              <a:spcBef>
                <a:spcPts val="1001"/>
              </a:spcBef>
              <a:spcAft>
                <a:spcPts val="0"/>
              </a:spcAft>
              <a:buSzPts val="4300"/>
              <a:buChar char="•"/>
            </a:pPr>
            <a:r>
              <a:rPr lang="en-GB" sz="2400" dirty="0"/>
              <a:t>Definitely recommend: You learn a lot about how to think about organic chemistry in general – especially problem solving. However – definitely not a good idea if you prefer “easy” credits – this course is hard work.</a:t>
            </a:r>
            <a:endParaRPr sz="2400" dirty="0"/>
          </a:p>
        </p:txBody>
      </p:sp>
      <p:sp>
        <p:nvSpPr>
          <p:cNvPr id="122" name="Google Shape;122;p8"/>
          <p:cNvSpPr txBox="1"/>
          <p:nvPr/>
        </p:nvSpPr>
        <p:spPr>
          <a:xfrm>
            <a:off x="838080" y="2006640"/>
            <a:ext cx="10515240" cy="1144440"/>
          </a:xfrm>
          <a:prstGeom prst="rect">
            <a:avLst/>
          </a:prstGeom>
          <a:noFill/>
          <a:ln>
            <a:noFill/>
          </a:ln>
        </p:spPr>
        <p:txBody>
          <a:bodyPr spcFirstLastPara="1" wrap="square" lIns="91425" tIns="45700" rIns="91425" bIns="45700" anchor="ctr" anchorCtr="0">
            <a:noAutofit/>
          </a:bodyPr>
          <a:lstStyle/>
          <a:p>
            <a:pPr marL="533520" marR="0" lvl="0" indent="-533160" algn="l" rtl="0">
              <a:lnSpc>
                <a:spcPct val="90000"/>
              </a:lnSpc>
              <a:spcBef>
                <a:spcPts val="0"/>
              </a:spcBef>
              <a:spcAft>
                <a:spcPts val="0"/>
              </a:spcAft>
              <a:buClr>
                <a:srgbClr val="000000"/>
              </a:buClr>
              <a:buSzPts val="3600"/>
              <a:buFont typeface="Arial"/>
              <a:buNone/>
            </a:pPr>
            <a:r>
              <a:rPr lang="en-GB" sz="5000" b="1"/>
              <a:t>5</a:t>
            </a:r>
            <a:r>
              <a:rPr lang="en-GB" sz="5000" b="1" i="0" u="none" strike="noStrike" cap="none">
                <a:solidFill>
                  <a:srgbClr val="000000"/>
                </a:solidFill>
                <a:latin typeface="Arial"/>
                <a:ea typeface="Arial"/>
                <a:cs typeface="Arial"/>
                <a:sym typeface="Arial"/>
              </a:rPr>
              <a:t>. Sub</a:t>
            </a:r>
            <a:r>
              <a:rPr lang="en-GB" sz="5000" b="1"/>
              <a:t>jektive </a:t>
            </a:r>
            <a:r>
              <a:rPr lang="en-GB" sz="5000" b="1" i="0" u="none" strike="noStrike" cap="none">
                <a:solidFill>
                  <a:srgbClr val="000000"/>
                </a:solidFill>
                <a:latin typeface="Arial"/>
                <a:ea typeface="Arial"/>
                <a:cs typeface="Arial"/>
                <a:sym typeface="Arial"/>
              </a:rPr>
              <a:t>Bewertung</a:t>
            </a:r>
            <a:endParaRPr sz="5000" b="0" i="0" u="none" strike="noStrike" cap="none">
              <a:solidFill>
                <a:srgbClr val="000000"/>
              </a:solidFill>
              <a:latin typeface="Calibri"/>
              <a:ea typeface="Calibri"/>
              <a:cs typeface="Calibri"/>
              <a:sym typeface="Calibri"/>
            </a:endParaRPr>
          </a:p>
        </p:txBody>
      </p:sp>
      <p:sp>
        <p:nvSpPr>
          <p:cNvPr id="123" name="Google Shape;123;p8"/>
          <p:cNvSpPr txBox="1"/>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24" name="Google Shape;124;p8"/>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p8"/>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6</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1"/>
          <p:cNvSpPr txBox="1"/>
          <p:nvPr/>
        </p:nvSpPr>
        <p:spPr>
          <a:xfrm>
            <a:off x="838080" y="2875320"/>
            <a:ext cx="10515240" cy="208764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00000"/>
              </a:buClr>
              <a:buSzPts val="4400"/>
              <a:buFont typeface="Arial"/>
              <a:buNone/>
            </a:pPr>
            <a:r>
              <a:rPr lang="en-GB" sz="20000" b="1" i="0" u="none" strike="noStrike" cap="none">
                <a:solidFill>
                  <a:srgbClr val="000000"/>
                </a:solidFill>
                <a:latin typeface="Arial"/>
                <a:ea typeface="Arial"/>
                <a:cs typeface="Arial"/>
                <a:sym typeface="Arial"/>
              </a:rPr>
              <a:t>Fragen?</a:t>
            </a:r>
            <a:endParaRPr sz="20000" b="0" i="0" u="none" strike="noStrike" cap="none">
              <a:solidFill>
                <a:srgbClr val="000000"/>
              </a:solidFill>
              <a:latin typeface="Calibri"/>
              <a:ea typeface="Calibri"/>
              <a:cs typeface="Calibri"/>
              <a:sym typeface="Calibri"/>
            </a:endParaRPr>
          </a:p>
        </p:txBody>
      </p:sp>
      <p:sp>
        <p:nvSpPr>
          <p:cNvPr id="132" name="Google Shape;132;p11"/>
          <p:cNvSpPr txBox="1"/>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33" name="Google Shape;133;p11"/>
          <p:cNvSpPr txBox="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34" name="Google Shape;134;p11"/>
          <p:cNvSpPr txBox="1"/>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8B8B8B"/>
                </a:solidFill>
                <a:latin typeface="Arial"/>
                <a:ea typeface="Arial"/>
                <a:cs typeface="Arial"/>
                <a:sym typeface="Arial"/>
              </a:rPr>
              <a:t>7</a:t>
            </a:fld>
            <a:endParaRPr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423</Words>
  <Application>Microsoft Office PowerPoint</Application>
  <PresentationFormat>Widescreen</PresentationFormat>
  <Paragraphs>43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Schellhaas</dc:creator>
  <cp:lastModifiedBy>Jameel Ahmad</cp:lastModifiedBy>
  <cp:revision>19</cp:revision>
  <dcterms:created xsi:type="dcterms:W3CDTF">2020-03-08T20:12:22Z</dcterms:created>
  <dcterms:modified xsi:type="dcterms:W3CDTF">2023-05-22T19:49:28Z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9</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9</vt:i4>
  </property>
</Properties>
</file>