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Grundlagen</a:t>
            </a:r>
            <a:r>
              <a:rPr lang="en-GB" sz="7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der</a:t>
            </a:r>
          </a:p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Kristallstrukturanalyse</a:t>
            </a:r>
            <a:endParaRPr sz="7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Kristalle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sind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</a:t>
            </a:r>
            <a:r>
              <a:rPr lang="en-GB" sz="2800" dirty="0" err="1">
                <a:solidFill>
                  <a:schemeClr val="tx1"/>
                </a:solidFill>
              </a:rPr>
              <a:t>ön</a:t>
            </a:r>
            <a:endParaRPr sz="2800" dirty="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Professor/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Dozierende</a:t>
            </a:r>
            <a:r>
              <a:rPr lang="en-GB" sz="2800" dirty="0"/>
              <a:t>: </a:t>
            </a:r>
            <a:r>
              <a:rPr lang="en-GB" sz="2800" dirty="0" err="1"/>
              <a:t>Dr.</a:t>
            </a:r>
            <a:r>
              <a:rPr lang="en-GB" sz="2800" dirty="0"/>
              <a:t> Michael </a:t>
            </a:r>
            <a:r>
              <a:rPr lang="en-GB" sz="2800" dirty="0" err="1"/>
              <a:t>Wörle</a:t>
            </a:r>
            <a:r>
              <a:rPr lang="en-GB" sz="2800" dirty="0"/>
              <a:t>, </a:t>
            </a:r>
            <a:r>
              <a:rPr lang="en-GB" sz="2800" dirty="0" err="1"/>
              <a:t>Dr.</a:t>
            </a:r>
            <a:r>
              <a:rPr lang="en-GB" sz="2800" dirty="0"/>
              <a:t> Niels Trapp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 der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2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Stunden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Vorlesung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Folien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1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Stunde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Ü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bung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keine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Hausaufgaben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GB" sz="2800" dirty="0"/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Xray diffraction,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Kristallstrukturen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Fourier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synthese</a:t>
            </a:r>
            <a:r>
              <a:rPr lang="en-GB" sz="28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8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Strukturbestimmung</a:t>
            </a:r>
            <a:endParaRPr sz="28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Allgemein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20" y="2852254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Semester: </a:t>
            </a:r>
            <a:r>
              <a:rPr lang="en-GB" sz="3500" dirty="0" err="1">
                <a:solidFill>
                  <a:schemeClr val="tx1"/>
                </a:solidFill>
              </a:rPr>
              <a:t>eher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entspannt</a:t>
            </a:r>
            <a:endParaRPr sz="3500" dirty="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Font typeface="Arial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Während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Lernphase</a:t>
            </a:r>
            <a:r>
              <a:rPr lang="en-GB" sz="3500" dirty="0">
                <a:solidFill>
                  <a:schemeClr val="tx1"/>
                </a:solidFill>
              </a:rPr>
              <a:t>: 1-2 </a:t>
            </a:r>
            <a:r>
              <a:rPr lang="en-GB" sz="3500" dirty="0" err="1">
                <a:solidFill>
                  <a:schemeClr val="tx1"/>
                </a:solidFill>
              </a:rPr>
              <a:t>Wochen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lernen</a:t>
            </a:r>
            <a:endParaRPr lang="en-GB" sz="3500" dirty="0">
              <a:solidFill>
                <a:schemeClr val="tx1"/>
              </a:solidFill>
            </a:endParaRP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3500" dirty="0" err="1">
                <a:solidFill>
                  <a:schemeClr val="tx1"/>
                </a:solidFill>
              </a:rPr>
              <a:t>Komplexität</a:t>
            </a:r>
            <a:r>
              <a:rPr lang="en-GB" sz="3500" dirty="0">
                <a:solidFill>
                  <a:schemeClr val="tx1"/>
                </a:solidFill>
              </a:rPr>
              <a:t> des </a:t>
            </a:r>
            <a:r>
              <a:rPr lang="en-GB" sz="3500" dirty="0" err="1">
                <a:solidFill>
                  <a:schemeClr val="tx1"/>
                </a:solidFill>
              </a:rPr>
              <a:t>Inhalts</a:t>
            </a:r>
            <a:r>
              <a:rPr lang="en-GB" sz="3500" dirty="0">
                <a:solidFill>
                  <a:schemeClr val="tx1"/>
                </a:solidFill>
              </a:rPr>
              <a:t>: </a:t>
            </a:r>
            <a:r>
              <a:rPr lang="en-GB" sz="3500" dirty="0" err="1">
                <a:solidFill>
                  <a:schemeClr val="tx1"/>
                </a:solidFill>
              </a:rPr>
              <a:t>Viele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neue</a:t>
            </a:r>
            <a:r>
              <a:rPr lang="en-GB" sz="3500" dirty="0">
                <a:solidFill>
                  <a:schemeClr val="tx1"/>
                </a:solidFill>
              </a:rPr>
              <a:t> (</a:t>
            </a:r>
            <a:r>
              <a:rPr lang="en-GB" sz="3500" dirty="0" err="1">
                <a:solidFill>
                  <a:schemeClr val="tx1"/>
                </a:solidFill>
              </a:rPr>
              <a:t>teilweise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sehr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abstrakte</a:t>
            </a:r>
            <a:r>
              <a:rPr lang="en-GB" sz="3500" dirty="0">
                <a:solidFill>
                  <a:schemeClr val="tx1"/>
                </a:solidFill>
              </a:rPr>
              <a:t> </a:t>
            </a:r>
            <a:r>
              <a:rPr lang="en-GB" sz="3500" dirty="0" err="1">
                <a:solidFill>
                  <a:schemeClr val="tx1"/>
                </a:solidFill>
              </a:rPr>
              <a:t>Konzepte</a:t>
            </a:r>
            <a:r>
              <a:rPr lang="en-GB" sz="3500" dirty="0">
                <a:solidFill>
                  <a:schemeClr val="tx1"/>
                </a:solidFill>
              </a:rPr>
              <a:t>)</a:t>
            </a:r>
            <a:endParaRPr sz="35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Arbeitsaufwand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dirty="0" err="1">
                <a:solidFill>
                  <a:schemeClr val="tx1"/>
                </a:solidFill>
              </a:rPr>
              <a:t>Vorlesungsfolien</a:t>
            </a:r>
            <a:r>
              <a:rPr lang="en-GB" sz="3600" dirty="0">
                <a:solidFill>
                  <a:schemeClr val="tx1"/>
                </a:solidFill>
              </a:rPr>
              <a:t>, Werner Massa </a:t>
            </a:r>
            <a:r>
              <a:rPr lang="en-GB" sz="3600" dirty="0" err="1">
                <a:solidFill>
                  <a:schemeClr val="tx1"/>
                </a:solidFill>
              </a:rPr>
              <a:t>Lehrbuch</a:t>
            </a:r>
            <a:r>
              <a:rPr lang="en-GB" sz="3600" dirty="0">
                <a:solidFill>
                  <a:schemeClr val="tx1"/>
                </a:solidFill>
              </a:rPr>
              <a:t>, </a:t>
            </a:r>
            <a:r>
              <a:rPr lang="en-GB" sz="3600" dirty="0" err="1">
                <a:solidFill>
                  <a:schemeClr val="tx1"/>
                </a:solidFill>
              </a:rPr>
              <a:t>Vorlesungsvideos</a:t>
            </a:r>
            <a:r>
              <a:rPr lang="en-GB" sz="3600" dirty="0">
                <a:solidFill>
                  <a:schemeClr val="tx1"/>
                </a:solidFill>
              </a:rPr>
              <a:t> 2020</a:t>
            </a:r>
            <a:endParaRPr sz="36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790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Güte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Ohne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Lehrbuch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nicht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ausführlich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genug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Folien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eher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als</a:t>
            </a:r>
            <a:r>
              <a:rPr lang="en-GB" sz="36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6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Übersicht</a:t>
            </a:r>
            <a:endParaRPr sz="3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Mündlich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30 </a:t>
            </a:r>
            <a:r>
              <a:rPr lang="en-GB" sz="3400" dirty="0">
                <a:solidFill>
                  <a:schemeClr val="tx1"/>
                </a:solidFill>
              </a:rPr>
              <a:t>min. </a:t>
            </a:r>
            <a:r>
              <a:rPr lang="en-GB" sz="3400" dirty="0" err="1">
                <a:solidFill>
                  <a:schemeClr val="tx1"/>
                </a:solidFill>
              </a:rPr>
              <a:t>entspanntes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Gespräch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Mittlere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Schwierigkeit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Vorbereitbarkeit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der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Prüfung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Mit</a:t>
            </a:r>
            <a:r>
              <a:rPr lang="en-GB" sz="3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400" b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Prüfungsprotokollen</a:t>
            </a:r>
            <a:endParaRPr lang="en-GB"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3400" dirty="0">
                <a:solidFill>
                  <a:schemeClr val="tx1"/>
                </a:solidFill>
              </a:rPr>
              <a:t>Sehr </a:t>
            </a:r>
            <a:r>
              <a:rPr lang="en-GB" sz="3400" dirty="0" err="1">
                <a:solidFill>
                  <a:schemeClr val="tx1"/>
                </a:solidFill>
              </a:rPr>
              <a:t>spezifische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Fragen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dirty="0" err="1">
                <a:solidFill>
                  <a:schemeClr val="tx1"/>
                </a:solidFill>
              </a:rPr>
              <a:t>möglich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endParaRPr sz="3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4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Prüfung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 dirty="0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4300" dirty="0" err="1"/>
              <a:t>Qualität</a:t>
            </a:r>
            <a:r>
              <a:rPr lang="en-GB" sz="4300" dirty="0"/>
              <a:t> (</a:t>
            </a:r>
            <a:r>
              <a:rPr lang="en-GB" sz="4300" dirty="0" err="1"/>
              <a:t>Vorlesung</a:t>
            </a:r>
            <a:r>
              <a:rPr lang="en-GB" sz="4300" dirty="0"/>
              <a:t> und </a:t>
            </a:r>
            <a:r>
              <a:rPr lang="en-GB" sz="4300" dirty="0" err="1"/>
              <a:t>Unterlagen</a:t>
            </a:r>
            <a:r>
              <a:rPr lang="en-GB" sz="4300" dirty="0"/>
              <a:t>): 5/10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Arbeitsaufwand</a:t>
            </a:r>
            <a:r>
              <a:rPr lang="en-GB" sz="4300" dirty="0"/>
              <a:t> um </a:t>
            </a:r>
            <a:r>
              <a:rPr lang="en-GB" sz="4300" dirty="0" err="1"/>
              <a:t>zu</a:t>
            </a:r>
            <a:r>
              <a:rPr lang="en-GB" sz="4300" dirty="0"/>
              <a:t> </a:t>
            </a:r>
            <a:r>
              <a:rPr lang="en-GB" sz="4300" dirty="0" err="1"/>
              <a:t>bestehen</a:t>
            </a:r>
            <a:r>
              <a:rPr lang="en-GB" sz="4300" dirty="0"/>
              <a:t>: 7/10</a:t>
            </a:r>
            <a:endParaRPr sz="43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4300" dirty="0" err="1"/>
              <a:t>Unterhaltsamkeit</a:t>
            </a:r>
            <a:r>
              <a:rPr lang="en-GB" sz="4300" dirty="0"/>
              <a:t>: 6/10</a:t>
            </a:r>
            <a:endParaRPr sz="4300" dirty="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Becht Rojas  Jean Mark</cp:lastModifiedBy>
  <cp:revision>5</cp:revision>
  <dcterms:created xsi:type="dcterms:W3CDTF">2020-03-08T20:12:22Z</dcterms:created>
  <dcterms:modified xsi:type="dcterms:W3CDTF">2023-05-22T16:58:30Z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