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hDjfiNpFlmxXVVSv3CjC7oqQAr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4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80" cy="400896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Google Shape;6;n"/>
          <p:cNvSpPr txBox="1"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8" name="Google Shape;68;p1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2000" b="0" i="1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Möglich hier wäre Kommentar, Mo</a:t>
            </a:r>
            <a:endParaRPr/>
          </a:p>
        </p:txBody>
      </p:sp>
      <p:sp>
        <p:nvSpPr>
          <p:cNvPr id="69" name="Google Shape;69;p1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3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" name="Google Shape;88;p4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4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Google Shape;98;p5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5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8" name="Google Shape;108;p7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7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8" name="Google Shape;118;p8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8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8" name="Google Shape;128;p11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6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1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2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2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1051524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body" idx="2"/>
          </p:nvPr>
        </p:nvSpPr>
        <p:spPr>
          <a:xfrm>
            <a:off x="838080" y="4818960"/>
            <a:ext cx="1051524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3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3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23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body" idx="3"/>
          </p:nvPr>
        </p:nvSpPr>
        <p:spPr>
          <a:xfrm>
            <a:off x="838080" y="481896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body" idx="4"/>
          </p:nvPr>
        </p:nvSpPr>
        <p:spPr>
          <a:xfrm>
            <a:off x="6226200" y="481896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4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4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body" idx="2"/>
          </p:nvPr>
        </p:nvSpPr>
        <p:spPr>
          <a:xfrm>
            <a:off x="4393440" y="333360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24"/>
          <p:cNvSpPr txBox="1">
            <a:spLocks noGrp="1"/>
          </p:cNvSpPr>
          <p:nvPr>
            <p:ph type="body" idx="3"/>
          </p:nvPr>
        </p:nvSpPr>
        <p:spPr>
          <a:xfrm>
            <a:off x="7949160" y="333360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 txBox="1">
            <a:spLocks noGrp="1"/>
          </p:cNvSpPr>
          <p:nvPr>
            <p:ph type="body" idx="4"/>
          </p:nvPr>
        </p:nvSpPr>
        <p:spPr>
          <a:xfrm>
            <a:off x="838080" y="481896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body" idx="5"/>
          </p:nvPr>
        </p:nvSpPr>
        <p:spPr>
          <a:xfrm>
            <a:off x="4393440" y="481896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body" idx="6"/>
          </p:nvPr>
        </p:nvSpPr>
        <p:spPr>
          <a:xfrm>
            <a:off x="7949160" y="481896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4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subTitle" idx="1"/>
          </p:nvPr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5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6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8"/>
          <p:cNvSpPr txBox="1">
            <a:spLocks noGrp="1"/>
          </p:cNvSpPr>
          <p:nvPr>
            <p:ph type="subTitle" idx="1"/>
          </p:nvPr>
        </p:nvSpPr>
        <p:spPr>
          <a:xfrm>
            <a:off x="838080" y="2006640"/>
            <a:ext cx="10515240" cy="53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9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9"/>
          <p:cNvSpPr txBox="1">
            <a:spLocks noGrp="1"/>
          </p:cNvSpPr>
          <p:nvPr>
            <p:ph type="body" idx="3"/>
          </p:nvPr>
        </p:nvSpPr>
        <p:spPr>
          <a:xfrm>
            <a:off x="838080" y="481896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0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body" idx="3"/>
          </p:nvPr>
        </p:nvSpPr>
        <p:spPr>
          <a:xfrm>
            <a:off x="6226200" y="481896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1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body" idx="3"/>
          </p:nvPr>
        </p:nvSpPr>
        <p:spPr>
          <a:xfrm>
            <a:off x="838080" y="4818960"/>
            <a:ext cx="1051524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2"/>
          <p:cNvPicPr preferRelativeResize="0"/>
          <p:nvPr/>
        </p:nvPicPr>
        <p:blipFill rotWithShape="1">
          <a:blip r:embed="rId14">
            <a:alphaModFix/>
          </a:blip>
          <a:srcRect t="40800" b="20943"/>
          <a:stretch/>
        </p:blipFill>
        <p:spPr>
          <a:xfrm>
            <a:off x="0" y="0"/>
            <a:ext cx="12191760" cy="182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2"/>
          <p:cNvPicPr preferRelativeResize="0"/>
          <p:nvPr/>
        </p:nvPicPr>
        <p:blipFill rotWithShape="1">
          <a:blip r:embed="rId15">
            <a:alphaModFix/>
          </a:blip>
          <a:srcRect l="9934" t="24732" r="10457" b="32563"/>
          <a:stretch/>
        </p:blipFill>
        <p:spPr>
          <a:xfrm>
            <a:off x="8703360" y="660960"/>
            <a:ext cx="2649960" cy="503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12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838080" y="493920"/>
            <a:ext cx="2579040" cy="83772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2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"/>
          <p:cNvSpPr txBox="1"/>
          <p:nvPr/>
        </p:nvSpPr>
        <p:spPr>
          <a:xfrm>
            <a:off x="838080" y="4473000"/>
            <a:ext cx="10515240" cy="170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838080" y="2385000"/>
            <a:ext cx="10515240" cy="208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3520" marR="0" lvl="0" indent="-53316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GB" sz="7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Nucleic acids and</a:t>
            </a:r>
          </a:p>
          <a:p>
            <a:pPr marL="533520" marR="0" lvl="0" indent="-53316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GB" sz="7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Carbohydrates</a:t>
            </a:r>
            <a:endParaRPr sz="7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" name="Google Shape;74;p1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Google Shape;75;p1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"/>
          <p:cNvSpPr txBox="1"/>
          <p:nvPr/>
        </p:nvSpPr>
        <p:spPr>
          <a:xfrm>
            <a:off x="574129" y="3331980"/>
            <a:ext cx="1135392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2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DNA 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ist</a:t>
            </a: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spannend</a:t>
            </a: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und 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sehr</a:t>
            </a: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vielseitig</a:t>
            </a:r>
            <a:endParaRPr sz="2800" dirty="0">
              <a:solidFill>
                <a:schemeClr val="tx1"/>
              </a:solidFill>
            </a:endParaRP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Professor/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Dozierende</a:t>
            </a:r>
            <a:r>
              <a:rPr lang="en-GB" sz="2800" dirty="0"/>
              <a:t>: P. Kast, S. </a:t>
            </a:r>
            <a:r>
              <a:rPr lang="en-GB" sz="2800" dirty="0" err="1"/>
              <a:t>Sturla</a:t>
            </a:r>
            <a:r>
              <a:rPr lang="en-GB" sz="2800" dirty="0"/>
              <a:t>, K. Lang und H. </a:t>
            </a:r>
            <a:r>
              <a:rPr lang="en-GB" sz="2800" dirty="0" err="1"/>
              <a:t>Wennemers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Format der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Vorlesung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2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Stunden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Vorlesung</a:t>
            </a: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mit</a:t>
            </a: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Folien</a:t>
            </a: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und 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Tafelaufschrieb</a:t>
            </a: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Übungen</a:t>
            </a: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und 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Präsentationen</a:t>
            </a:r>
            <a:endParaRPr lang="en-GB" sz="2800" dirty="0"/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DNA, RNA, 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Zuckerchemie</a:t>
            </a: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Struktur</a:t>
            </a: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Funktion</a:t>
            </a: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Katalyse</a:t>
            </a: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Bioengineering, 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Synthese</a:t>
            </a: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endParaRPr sz="2800" b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3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Allgemein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3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"/>
          <p:cNvSpPr txBox="1"/>
          <p:nvPr/>
        </p:nvSpPr>
        <p:spPr>
          <a:xfrm>
            <a:off x="838020" y="2852254"/>
            <a:ext cx="11353980" cy="32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726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500"/>
              <a:buFont typeface="Arial"/>
              <a:buChar char="•"/>
            </a:pPr>
            <a:r>
              <a:rPr lang="en-GB" sz="3500" dirty="0" err="1">
                <a:solidFill>
                  <a:schemeClr val="tx1"/>
                </a:solidFill>
              </a:rPr>
              <a:t>Während</a:t>
            </a:r>
            <a:r>
              <a:rPr lang="en-GB" sz="3500" dirty="0">
                <a:solidFill>
                  <a:schemeClr val="tx1"/>
                </a:solidFill>
              </a:rPr>
              <a:t> Semester: </a:t>
            </a:r>
            <a:r>
              <a:rPr lang="en-GB" sz="3500" dirty="0" err="1">
                <a:solidFill>
                  <a:schemeClr val="tx1"/>
                </a:solidFill>
              </a:rPr>
              <a:t>Präsenz</a:t>
            </a:r>
            <a:r>
              <a:rPr lang="en-GB" sz="3500" dirty="0">
                <a:solidFill>
                  <a:schemeClr val="tx1"/>
                </a:solidFill>
              </a:rPr>
              <a:t> </a:t>
            </a:r>
            <a:r>
              <a:rPr lang="en-GB" sz="3500" dirty="0" err="1">
                <a:solidFill>
                  <a:schemeClr val="tx1"/>
                </a:solidFill>
              </a:rPr>
              <a:t>wichtig</a:t>
            </a:r>
            <a:r>
              <a:rPr lang="en-GB" sz="3500" dirty="0">
                <a:solidFill>
                  <a:schemeClr val="tx1"/>
                </a:solidFill>
              </a:rPr>
              <a:t> (</a:t>
            </a:r>
            <a:r>
              <a:rPr lang="en-GB" sz="3500" dirty="0" err="1">
                <a:solidFill>
                  <a:schemeClr val="tx1"/>
                </a:solidFill>
              </a:rPr>
              <a:t>Mitschreiben</a:t>
            </a:r>
            <a:r>
              <a:rPr lang="en-GB" sz="3500" dirty="0">
                <a:solidFill>
                  <a:schemeClr val="tx1"/>
                </a:solidFill>
              </a:rPr>
              <a:t>) 5 </a:t>
            </a:r>
            <a:r>
              <a:rPr lang="en-GB" sz="3500" dirty="0" err="1">
                <a:solidFill>
                  <a:schemeClr val="tx1"/>
                </a:solidFill>
              </a:rPr>
              <a:t>Übungen</a:t>
            </a:r>
            <a:r>
              <a:rPr lang="en-GB" sz="3500" dirty="0">
                <a:solidFill>
                  <a:schemeClr val="tx1"/>
                </a:solidFill>
              </a:rPr>
              <a:t> und </a:t>
            </a:r>
            <a:r>
              <a:rPr lang="en-GB" sz="3500" dirty="0" err="1">
                <a:solidFill>
                  <a:schemeClr val="tx1"/>
                </a:solidFill>
              </a:rPr>
              <a:t>Präsentation</a:t>
            </a:r>
            <a:r>
              <a:rPr lang="en-GB" sz="3500" dirty="0">
                <a:solidFill>
                  <a:schemeClr val="tx1"/>
                </a:solidFill>
              </a:rPr>
              <a:t> für </a:t>
            </a:r>
            <a:r>
              <a:rPr lang="en-GB" sz="3500" dirty="0" err="1">
                <a:solidFill>
                  <a:schemeClr val="tx1"/>
                </a:solidFill>
              </a:rPr>
              <a:t>Notenbonus</a:t>
            </a:r>
            <a:r>
              <a:rPr lang="en-GB" sz="3500" dirty="0">
                <a:solidFill>
                  <a:schemeClr val="tx1"/>
                </a:solidFill>
              </a:rPr>
              <a:t> (0.25)</a:t>
            </a:r>
            <a:endParaRPr sz="3500" dirty="0">
              <a:solidFill>
                <a:schemeClr val="tx1"/>
              </a:solidFill>
            </a:endParaRPr>
          </a:p>
          <a:p>
            <a:pPr marL="228600" marR="0" lvl="0" indent="-2726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500"/>
              <a:buFont typeface="Arial"/>
              <a:buChar char="•"/>
            </a:pPr>
            <a:r>
              <a:rPr lang="en-GB" sz="3500" dirty="0" err="1">
                <a:solidFill>
                  <a:schemeClr val="tx1"/>
                </a:solidFill>
              </a:rPr>
              <a:t>Während</a:t>
            </a:r>
            <a:r>
              <a:rPr lang="en-GB" sz="3500" dirty="0">
                <a:solidFill>
                  <a:schemeClr val="tx1"/>
                </a:solidFill>
              </a:rPr>
              <a:t> </a:t>
            </a:r>
            <a:r>
              <a:rPr lang="en-GB" sz="3500" dirty="0" err="1">
                <a:solidFill>
                  <a:schemeClr val="tx1"/>
                </a:solidFill>
              </a:rPr>
              <a:t>Lernphase</a:t>
            </a:r>
            <a:r>
              <a:rPr lang="en-GB" sz="3500" dirty="0">
                <a:solidFill>
                  <a:schemeClr val="tx1"/>
                </a:solidFill>
              </a:rPr>
              <a:t>: 1-2 </a:t>
            </a:r>
            <a:r>
              <a:rPr lang="en-GB" sz="3500" dirty="0" err="1">
                <a:solidFill>
                  <a:schemeClr val="tx1"/>
                </a:solidFill>
              </a:rPr>
              <a:t>Wochen</a:t>
            </a:r>
            <a:r>
              <a:rPr lang="en-GB" sz="3500" dirty="0">
                <a:solidFill>
                  <a:schemeClr val="tx1"/>
                </a:solidFill>
              </a:rPr>
              <a:t> </a:t>
            </a:r>
            <a:r>
              <a:rPr lang="en-GB" sz="3500" dirty="0" err="1">
                <a:solidFill>
                  <a:schemeClr val="tx1"/>
                </a:solidFill>
              </a:rPr>
              <a:t>lernen</a:t>
            </a:r>
            <a:r>
              <a:rPr lang="en-GB" sz="3500" dirty="0">
                <a:solidFill>
                  <a:schemeClr val="tx1"/>
                </a:solidFill>
              </a:rPr>
              <a:t> (</a:t>
            </a:r>
            <a:r>
              <a:rPr lang="en-GB" sz="3500" dirty="0" err="1">
                <a:solidFill>
                  <a:schemeClr val="tx1"/>
                </a:solidFill>
              </a:rPr>
              <a:t>auswendig</a:t>
            </a:r>
            <a:r>
              <a:rPr lang="en-GB" sz="3500" dirty="0">
                <a:solidFill>
                  <a:schemeClr val="tx1"/>
                </a:solidFill>
              </a:rPr>
              <a:t>)</a:t>
            </a:r>
          </a:p>
          <a:p>
            <a:pPr marL="228600" marR="0" lvl="0" indent="-2726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500"/>
              <a:buChar char="•"/>
            </a:pPr>
            <a:r>
              <a:rPr lang="en-GB" sz="3500" dirty="0" err="1">
                <a:solidFill>
                  <a:schemeClr val="tx1"/>
                </a:solidFill>
              </a:rPr>
              <a:t>Komplexität</a:t>
            </a:r>
            <a:r>
              <a:rPr lang="en-GB" sz="3500" dirty="0">
                <a:solidFill>
                  <a:schemeClr val="tx1"/>
                </a:solidFill>
              </a:rPr>
              <a:t> des </a:t>
            </a:r>
            <a:r>
              <a:rPr lang="en-GB" sz="3500" dirty="0" err="1">
                <a:solidFill>
                  <a:schemeClr val="tx1"/>
                </a:solidFill>
              </a:rPr>
              <a:t>Inhalts</a:t>
            </a:r>
            <a:r>
              <a:rPr lang="en-GB" sz="3500" dirty="0">
                <a:solidFill>
                  <a:schemeClr val="tx1"/>
                </a:solidFill>
              </a:rPr>
              <a:t>: </a:t>
            </a:r>
            <a:r>
              <a:rPr lang="en-GB" sz="3500" dirty="0" err="1">
                <a:solidFill>
                  <a:schemeClr val="tx1"/>
                </a:solidFill>
              </a:rPr>
              <a:t>niedrig</a:t>
            </a:r>
            <a:endParaRPr sz="35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3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4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Arbeitsaufwand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4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4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79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Arial"/>
              <a:buChar char="•"/>
            </a:pPr>
            <a:r>
              <a:rPr lang="en-GB" sz="3600" dirty="0" err="1">
                <a:solidFill>
                  <a:schemeClr val="tx1"/>
                </a:solidFill>
              </a:rPr>
              <a:t>Keine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dirty="0" err="1">
                <a:solidFill>
                  <a:schemeClr val="tx1"/>
                </a:solidFill>
              </a:rPr>
              <a:t>Übungslösungen</a:t>
            </a:r>
            <a:r>
              <a:rPr lang="en-GB" sz="3600" dirty="0">
                <a:solidFill>
                  <a:schemeClr val="tx1"/>
                </a:solidFill>
              </a:rPr>
              <a:t>, </a:t>
            </a:r>
            <a:r>
              <a:rPr lang="en-GB" sz="3600" dirty="0" err="1">
                <a:solidFill>
                  <a:schemeClr val="tx1"/>
                </a:solidFill>
              </a:rPr>
              <a:t>Kein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dirty="0" err="1">
                <a:solidFill>
                  <a:schemeClr val="tx1"/>
                </a:solidFill>
              </a:rPr>
              <a:t>Skript</a:t>
            </a:r>
            <a:r>
              <a:rPr lang="en-GB" sz="3600" dirty="0">
                <a:solidFill>
                  <a:schemeClr val="tx1"/>
                </a:solidFill>
              </a:rPr>
              <a:t>, </a:t>
            </a:r>
            <a:r>
              <a:rPr lang="en-GB" sz="3600" dirty="0" err="1">
                <a:solidFill>
                  <a:schemeClr val="tx1"/>
                </a:solidFill>
              </a:rPr>
              <a:t>unvollständige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dirty="0" err="1">
                <a:solidFill>
                  <a:schemeClr val="tx1"/>
                </a:solidFill>
              </a:rPr>
              <a:t>Vorlesungsvideos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endParaRPr sz="3600" b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790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Arial"/>
              <a:buChar char="•"/>
            </a:pPr>
            <a:r>
              <a:rPr lang="en-GB" sz="36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Güte</a:t>
            </a:r>
            <a:r>
              <a:rPr lang="en-GB" sz="36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der </a:t>
            </a:r>
            <a:r>
              <a:rPr lang="en-GB" sz="36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Unterlagen</a:t>
            </a:r>
            <a:r>
              <a:rPr lang="en-GB" sz="36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GB" sz="36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Schlecht</a:t>
            </a:r>
            <a:r>
              <a:rPr lang="en-GB" sz="36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36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Folien</a:t>
            </a:r>
            <a:r>
              <a:rPr lang="en-GB" sz="36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36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ohne</a:t>
            </a:r>
            <a:r>
              <a:rPr lang="en-GB" sz="36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36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Kontext</a:t>
            </a:r>
            <a:r>
              <a:rPr lang="en-GB" sz="36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36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nicht</a:t>
            </a:r>
            <a:r>
              <a:rPr lang="en-GB" sz="36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36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verstehbar</a:t>
            </a:r>
            <a:endParaRPr sz="3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5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lang="en-GB" sz="5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Unterlagen</a:t>
            </a:r>
            <a:endParaRPr sz="5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5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5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663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400"/>
              <a:buFont typeface="Arial"/>
              <a:buChar char="•"/>
            </a:pPr>
            <a:r>
              <a:rPr lang="en-GB" sz="34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Schriftlich</a:t>
            </a:r>
            <a:r>
              <a:rPr lang="en-GB" sz="34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100 min</a:t>
            </a:r>
            <a:endParaRPr sz="3400" b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663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400"/>
              <a:buFont typeface="Arial"/>
              <a:buChar char="•"/>
            </a:pPr>
            <a:r>
              <a:rPr lang="en-GB" sz="34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auswendiglernen</a:t>
            </a:r>
            <a:endParaRPr sz="3400" b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663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400"/>
              <a:buFont typeface="Arial"/>
              <a:buChar char="•"/>
            </a:pPr>
            <a:r>
              <a:rPr lang="en-GB" sz="34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Vorbereitbarkeit</a:t>
            </a:r>
            <a:r>
              <a:rPr lang="en-GB" sz="34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der </a:t>
            </a:r>
            <a:r>
              <a:rPr lang="en-GB" sz="34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Prüfung</a:t>
            </a:r>
            <a:r>
              <a:rPr lang="en-GB" sz="34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GB" sz="34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Wenig</a:t>
            </a:r>
            <a:r>
              <a:rPr lang="en-GB" sz="34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34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Altklausuren</a:t>
            </a:r>
            <a:r>
              <a:rPr lang="en-GB" sz="34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3400" dirty="0" err="1">
                <a:solidFill>
                  <a:schemeClr val="tx1"/>
                </a:solidFill>
              </a:rPr>
              <a:t>noch</a:t>
            </a:r>
            <a:r>
              <a:rPr lang="en-GB" sz="3400" dirty="0">
                <a:solidFill>
                  <a:schemeClr val="tx1"/>
                </a:solidFill>
              </a:rPr>
              <a:t> </a:t>
            </a:r>
            <a:r>
              <a:rPr lang="en-GB" sz="3400" dirty="0" err="1">
                <a:solidFill>
                  <a:schemeClr val="tx1"/>
                </a:solidFill>
              </a:rPr>
              <a:t>weniger</a:t>
            </a:r>
            <a:r>
              <a:rPr lang="en-GB" sz="3400" dirty="0">
                <a:solidFill>
                  <a:schemeClr val="tx1"/>
                </a:solidFill>
              </a:rPr>
              <a:t> </a:t>
            </a:r>
            <a:r>
              <a:rPr lang="en-GB" sz="3400" dirty="0" err="1">
                <a:solidFill>
                  <a:schemeClr val="tx1"/>
                </a:solidFill>
              </a:rPr>
              <a:t>Lösungen</a:t>
            </a:r>
            <a:endParaRPr lang="en-GB" sz="3400" b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7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/>
              <a:t>4</a:t>
            </a: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Prüfung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7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7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Google Shape;115;p7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"/>
          <p:cNvSpPr txBox="1"/>
          <p:nvPr/>
        </p:nvSpPr>
        <p:spPr>
          <a:xfrm>
            <a:off x="677075" y="2992926"/>
            <a:ext cx="10676400" cy="31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i="1" dirty="0">
              <a:solidFill>
                <a:srgbClr val="808080"/>
              </a:solidFill>
            </a:endParaRPr>
          </a:p>
          <a:p>
            <a:pPr marL="228600" marR="0" lvl="0" indent="-3234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4300"/>
              <a:buFont typeface="Arial"/>
              <a:buChar char="•"/>
            </a:pPr>
            <a:r>
              <a:rPr lang="en-GB" sz="4300" dirty="0" err="1"/>
              <a:t>Qualität</a:t>
            </a:r>
            <a:r>
              <a:rPr lang="en-GB" sz="4300" dirty="0"/>
              <a:t> (</a:t>
            </a:r>
            <a:r>
              <a:rPr lang="en-GB" sz="4300" dirty="0" err="1"/>
              <a:t>Vorlesung</a:t>
            </a:r>
            <a:r>
              <a:rPr lang="en-GB" sz="4300" dirty="0"/>
              <a:t> und </a:t>
            </a:r>
            <a:r>
              <a:rPr lang="en-GB" sz="4300" dirty="0" err="1"/>
              <a:t>Unterlagen</a:t>
            </a:r>
            <a:r>
              <a:rPr lang="en-GB" sz="4300" dirty="0"/>
              <a:t>): 3/10</a:t>
            </a:r>
            <a:endParaRPr sz="4300" dirty="0"/>
          </a:p>
          <a:p>
            <a:pPr marL="228600" marR="0" lvl="0" indent="-3234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4300"/>
              <a:buChar char="•"/>
            </a:pPr>
            <a:r>
              <a:rPr lang="en-GB" sz="4300" dirty="0" err="1"/>
              <a:t>Arbeitsaufwand</a:t>
            </a:r>
            <a:r>
              <a:rPr lang="en-GB" sz="4300" dirty="0"/>
              <a:t> um </a:t>
            </a:r>
            <a:r>
              <a:rPr lang="en-GB" sz="4300" dirty="0" err="1"/>
              <a:t>zu</a:t>
            </a:r>
            <a:r>
              <a:rPr lang="en-GB" sz="4300" dirty="0"/>
              <a:t> </a:t>
            </a:r>
            <a:r>
              <a:rPr lang="en-GB" sz="4300" dirty="0" err="1"/>
              <a:t>bestehen</a:t>
            </a:r>
            <a:r>
              <a:rPr lang="en-GB" sz="4300"/>
              <a:t>: 6/10</a:t>
            </a:r>
            <a:endParaRPr sz="4300" dirty="0"/>
          </a:p>
          <a:p>
            <a:pPr marL="228600" marR="0" lvl="0" indent="-3234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4300"/>
              <a:buChar char="•"/>
            </a:pPr>
            <a:r>
              <a:rPr lang="en-GB" sz="4300" dirty="0" err="1"/>
              <a:t>Unterhaltsamkeit</a:t>
            </a:r>
            <a:r>
              <a:rPr lang="en-GB" sz="4300" dirty="0"/>
              <a:t>: 5/10</a:t>
            </a:r>
            <a:endParaRPr sz="4300" dirty="0"/>
          </a:p>
        </p:txBody>
      </p:sp>
      <p:sp>
        <p:nvSpPr>
          <p:cNvPr id="122" name="Google Shape;122;p8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/>
              <a:t>5</a:t>
            </a: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Sub</a:t>
            </a:r>
            <a:r>
              <a:rPr lang="en-GB" sz="5000" b="1"/>
              <a:t>jektive </a:t>
            </a: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Bewertung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8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Google Shape;124;p8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8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1"/>
          <p:cNvSpPr txBox="1"/>
          <p:nvPr/>
        </p:nvSpPr>
        <p:spPr>
          <a:xfrm>
            <a:off x="838080" y="2875320"/>
            <a:ext cx="10515240" cy="208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GB" sz="20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Fragen?</a:t>
            </a:r>
            <a:endParaRPr sz="20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1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11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Google Shape;134;p11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Widescreen</PresentationFormat>
  <Paragraphs>40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Schellhaas</dc:creator>
  <cp:lastModifiedBy>Becht Rojas  Jean Mark</cp:lastModifiedBy>
  <cp:revision>7</cp:revision>
  <dcterms:created xsi:type="dcterms:W3CDTF">2020-03-08T20:12:22Z</dcterms:created>
  <dcterms:modified xsi:type="dcterms:W3CDTF">2023-05-22T16:58:25Z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9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</vt:i4>
  </property>
</Properties>
</file>